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32" r:id="rId2"/>
    <p:sldId id="414" r:id="rId3"/>
    <p:sldId id="435" r:id="rId4"/>
    <p:sldId id="436" r:id="rId5"/>
    <p:sldId id="439" r:id="rId6"/>
    <p:sldId id="438" r:id="rId7"/>
    <p:sldId id="440" r:id="rId8"/>
    <p:sldId id="441" r:id="rId9"/>
    <p:sldId id="437" r:id="rId10"/>
    <p:sldId id="442" r:id="rId11"/>
    <p:sldId id="443" r:id="rId12"/>
    <p:sldId id="419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56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78" userDrawn="1">
          <p15:clr>
            <a:srgbClr val="A4A3A4"/>
          </p15:clr>
        </p15:guide>
        <p15:guide id="7" orient="horz" pos="3942" userDrawn="1">
          <p15:clr>
            <a:srgbClr val="A4A3A4"/>
          </p15:clr>
        </p15:guide>
        <p15:guide id="8" orient="horz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08" autoAdjust="0"/>
  </p:normalViewPr>
  <p:slideViewPr>
    <p:cSldViewPr snapToGrid="0" showGuides="1">
      <p:cViewPr varScale="1">
        <p:scale>
          <a:sx n="57" d="100"/>
          <a:sy n="57" d="100"/>
        </p:scale>
        <p:origin x="34" y="658"/>
      </p:cViewPr>
      <p:guideLst>
        <p:guide pos="4656"/>
        <p:guide pos="416"/>
        <p:guide orient="horz" pos="978"/>
        <p:guide orient="horz" pos="3942"/>
        <p:guide orient="horz"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C2F4-B30C-4F3C-8A95-98BB6436618E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B60F0-F4A2-46FD-9D0E-283CA5014B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3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0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08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845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102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B60F0-F4A2-46FD-9D0E-283CA5014B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45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53127" y="1214438"/>
            <a:ext cx="948574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A621-019D-4AC7-9DF6-89835C72EE9C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AFBD-B385-4021-8CEE-5F66E8E530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bg>
      <p:bgPr>
        <a:blipFill dpi="0" rotWithShape="1">
          <a:blip r:embed="rId2">
            <a:lum/>
          </a:blip>
          <a:srcRect/>
          <a:stretch>
            <a:fillRect t="-9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16000"/>
                </a:schemeClr>
              </a:gs>
              <a:gs pos="77000">
                <a:schemeClr val="tx1">
                  <a:lumMod val="85000"/>
                  <a:lumOff val="15000"/>
                  <a:alpha val="38000"/>
                </a:schemeClr>
              </a:gs>
              <a:gs pos="97000">
                <a:schemeClr val="tx1">
                  <a:lumMod val="95000"/>
                  <a:lumOff val="5000"/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759784" y="152400"/>
            <a:ext cx="6672432" cy="6553200"/>
            <a:chOff x="2946400" y="279400"/>
            <a:chExt cx="6299200" cy="6299200"/>
          </a:xfrm>
        </p:grpSpPr>
        <p:sp>
          <p:nvSpPr>
            <p:cNvPr id="10" name="椭圆 18"/>
            <p:cNvSpPr/>
            <p:nvPr/>
          </p:nvSpPr>
          <p:spPr>
            <a:xfrm>
              <a:off x="2946400" y="279400"/>
              <a:ext cx="6299200" cy="6299200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椭圆 4"/>
            <p:cNvSpPr/>
            <p:nvPr/>
          </p:nvSpPr>
          <p:spPr>
            <a:xfrm>
              <a:off x="3225800" y="558800"/>
              <a:ext cx="5740400" cy="57404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3" name="标题 12"/>
          <p:cNvSpPr>
            <a:spLocks noGrp="1"/>
          </p:cNvSpPr>
          <p:nvPr>
            <p:ph type="title" hasCustomPrompt="1"/>
          </p:nvPr>
        </p:nvSpPr>
        <p:spPr>
          <a:xfrm>
            <a:off x="3250655" y="3216036"/>
            <a:ext cx="5751650" cy="88899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输入你的章节标题 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091954" y="2134865"/>
            <a:ext cx="1512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32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6440169" y="2243069"/>
            <a:ext cx="1849438" cy="509897"/>
          </a:xfrm>
        </p:spPr>
        <p:txBody>
          <a:bodyPr lIns="0" tIns="0"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622303" y="4034492"/>
            <a:ext cx="3374550" cy="42703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ENTER</a:t>
            </a:r>
            <a:r>
              <a:rPr lang="zh-CN" altLang="en-US"/>
              <a:t>  </a:t>
            </a:r>
            <a:r>
              <a:rPr lang="en-US" altLang="zh-CN"/>
              <a:t>YOUR  SUBTITLE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973" y="358539"/>
            <a:ext cx="432854" cy="620626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5519" y="363617"/>
            <a:ext cx="432854" cy="62062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3" b="134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手动输入 6"/>
          <p:cNvSpPr/>
          <p:nvPr userDrawn="1"/>
        </p:nvSpPr>
        <p:spPr bwMode="auto">
          <a:xfrm rot="5400000" flipH="1">
            <a:off x="88652" y="351388"/>
            <a:ext cx="476899" cy="654205"/>
          </a:xfrm>
          <a:prstGeom prst="flowChartManualInpu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8" name="平行四边形 7"/>
          <p:cNvSpPr/>
          <p:nvPr userDrawn="1"/>
        </p:nvSpPr>
        <p:spPr bwMode="auto">
          <a:xfrm>
            <a:off x="627011" y="442551"/>
            <a:ext cx="276334" cy="418110"/>
          </a:xfrm>
          <a:prstGeom prst="parallelogram">
            <a:avLst>
              <a:gd name="adj" fmla="val 40172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890640"/>
            <a:ext cx="12192000" cy="288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c6ec5264-637f-4a18-97cb-de0571693a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0589784" y="472531"/>
            <a:ext cx="1380267" cy="418110"/>
            <a:chOff x="3006629" y="2492375"/>
            <a:chExt cx="6178742" cy="1871663"/>
          </a:xfrm>
          <a:solidFill>
            <a:schemeClr val="accent1"/>
          </a:solidFill>
        </p:grpSpPr>
        <p:sp>
          <p:nvSpPr>
            <p:cNvPr id="12" name="ïśľîďe"/>
            <p:cNvSpPr/>
            <p:nvPr/>
          </p:nvSpPr>
          <p:spPr bwMode="auto">
            <a:xfrm>
              <a:off x="7906990" y="2920672"/>
              <a:ext cx="553780" cy="569602"/>
            </a:xfrm>
            <a:custGeom>
              <a:avLst/>
              <a:gdLst>
                <a:gd name="T0" fmla="*/ 138 w 138"/>
                <a:gd name="T1" fmla="*/ 136 h 142"/>
                <a:gd name="T2" fmla="*/ 90 w 138"/>
                <a:gd name="T3" fmla="*/ 133 h 142"/>
                <a:gd name="T4" fmla="*/ 67 w 138"/>
                <a:gd name="T5" fmla="*/ 109 h 142"/>
                <a:gd name="T6" fmla="*/ 52 w 138"/>
                <a:gd name="T7" fmla="*/ 88 h 142"/>
                <a:gd name="T8" fmla="*/ 41 w 138"/>
                <a:gd name="T9" fmla="*/ 90 h 142"/>
                <a:gd name="T10" fmla="*/ 29 w 138"/>
                <a:gd name="T11" fmla="*/ 109 h 142"/>
                <a:gd name="T12" fmla="*/ 18 w 138"/>
                <a:gd name="T13" fmla="*/ 115 h 142"/>
                <a:gd name="T14" fmla="*/ 0 w 138"/>
                <a:gd name="T15" fmla="*/ 118 h 142"/>
                <a:gd name="T16" fmla="*/ 31 w 138"/>
                <a:gd name="T17" fmla="*/ 67 h 142"/>
                <a:gd name="T18" fmla="*/ 23 w 138"/>
                <a:gd name="T19" fmla="*/ 66 h 142"/>
                <a:gd name="T20" fmla="*/ 6 w 138"/>
                <a:gd name="T21" fmla="*/ 54 h 142"/>
                <a:gd name="T22" fmla="*/ 17 w 138"/>
                <a:gd name="T23" fmla="*/ 40 h 142"/>
                <a:gd name="T24" fmla="*/ 35 w 138"/>
                <a:gd name="T25" fmla="*/ 36 h 142"/>
                <a:gd name="T26" fmla="*/ 39 w 138"/>
                <a:gd name="T27" fmla="*/ 31 h 142"/>
                <a:gd name="T28" fmla="*/ 41 w 138"/>
                <a:gd name="T29" fmla="*/ 17 h 142"/>
                <a:gd name="T30" fmla="*/ 47 w 138"/>
                <a:gd name="T31" fmla="*/ 4 h 142"/>
                <a:gd name="T32" fmla="*/ 58 w 138"/>
                <a:gd name="T33" fmla="*/ 1 h 142"/>
                <a:gd name="T34" fmla="*/ 70 w 138"/>
                <a:gd name="T35" fmla="*/ 14 h 142"/>
                <a:gd name="T36" fmla="*/ 71 w 138"/>
                <a:gd name="T37" fmla="*/ 19 h 142"/>
                <a:gd name="T38" fmla="*/ 78 w 138"/>
                <a:gd name="T39" fmla="*/ 25 h 142"/>
                <a:gd name="T40" fmla="*/ 92 w 138"/>
                <a:gd name="T41" fmla="*/ 27 h 142"/>
                <a:gd name="T42" fmla="*/ 97 w 138"/>
                <a:gd name="T43" fmla="*/ 33 h 142"/>
                <a:gd name="T44" fmla="*/ 92 w 138"/>
                <a:gd name="T45" fmla="*/ 46 h 142"/>
                <a:gd name="T46" fmla="*/ 79 w 138"/>
                <a:gd name="T47" fmla="*/ 50 h 142"/>
                <a:gd name="T48" fmla="*/ 59 w 138"/>
                <a:gd name="T49" fmla="*/ 59 h 142"/>
                <a:gd name="T50" fmla="*/ 49 w 138"/>
                <a:gd name="T51" fmla="*/ 71 h 142"/>
                <a:gd name="T52" fmla="*/ 61 w 138"/>
                <a:gd name="T53" fmla="*/ 78 h 142"/>
                <a:gd name="T54" fmla="*/ 99 w 138"/>
                <a:gd name="T55" fmla="*/ 109 h 142"/>
                <a:gd name="T56" fmla="*/ 130 w 138"/>
                <a:gd name="T57" fmla="*/ 129 h 142"/>
                <a:gd name="T58" fmla="*/ 138 w 138"/>
                <a:gd name="T5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8" h="142">
                  <a:moveTo>
                    <a:pt x="138" y="136"/>
                  </a:moveTo>
                  <a:cubicBezTo>
                    <a:pt x="121" y="142"/>
                    <a:pt x="104" y="142"/>
                    <a:pt x="90" y="133"/>
                  </a:cubicBezTo>
                  <a:cubicBezTo>
                    <a:pt x="81" y="127"/>
                    <a:pt x="75" y="117"/>
                    <a:pt x="67" y="109"/>
                  </a:cubicBezTo>
                  <a:cubicBezTo>
                    <a:pt x="62" y="102"/>
                    <a:pt x="57" y="95"/>
                    <a:pt x="52" y="88"/>
                  </a:cubicBezTo>
                  <a:cubicBezTo>
                    <a:pt x="46" y="81"/>
                    <a:pt x="45" y="82"/>
                    <a:pt x="41" y="90"/>
                  </a:cubicBezTo>
                  <a:cubicBezTo>
                    <a:pt x="37" y="97"/>
                    <a:pt x="33" y="103"/>
                    <a:pt x="29" y="109"/>
                  </a:cubicBezTo>
                  <a:cubicBezTo>
                    <a:pt x="26" y="113"/>
                    <a:pt x="22" y="114"/>
                    <a:pt x="18" y="115"/>
                  </a:cubicBezTo>
                  <a:cubicBezTo>
                    <a:pt x="12" y="115"/>
                    <a:pt x="7" y="116"/>
                    <a:pt x="0" y="118"/>
                  </a:cubicBezTo>
                  <a:cubicBezTo>
                    <a:pt x="16" y="104"/>
                    <a:pt x="28" y="89"/>
                    <a:pt x="31" y="67"/>
                  </a:cubicBezTo>
                  <a:cubicBezTo>
                    <a:pt x="28" y="67"/>
                    <a:pt x="25" y="66"/>
                    <a:pt x="23" y="66"/>
                  </a:cubicBezTo>
                  <a:cubicBezTo>
                    <a:pt x="14" y="66"/>
                    <a:pt x="8" y="62"/>
                    <a:pt x="6" y="54"/>
                  </a:cubicBezTo>
                  <a:cubicBezTo>
                    <a:pt x="4" y="46"/>
                    <a:pt x="7" y="42"/>
                    <a:pt x="17" y="40"/>
                  </a:cubicBezTo>
                  <a:cubicBezTo>
                    <a:pt x="23" y="39"/>
                    <a:pt x="29" y="38"/>
                    <a:pt x="35" y="36"/>
                  </a:cubicBezTo>
                  <a:cubicBezTo>
                    <a:pt x="37" y="36"/>
                    <a:pt x="39" y="33"/>
                    <a:pt x="39" y="31"/>
                  </a:cubicBezTo>
                  <a:cubicBezTo>
                    <a:pt x="40" y="27"/>
                    <a:pt x="40" y="21"/>
                    <a:pt x="41" y="17"/>
                  </a:cubicBezTo>
                  <a:cubicBezTo>
                    <a:pt x="43" y="12"/>
                    <a:pt x="44" y="7"/>
                    <a:pt x="47" y="4"/>
                  </a:cubicBezTo>
                  <a:cubicBezTo>
                    <a:pt x="49" y="2"/>
                    <a:pt x="54" y="0"/>
                    <a:pt x="58" y="1"/>
                  </a:cubicBezTo>
                  <a:cubicBezTo>
                    <a:pt x="64" y="2"/>
                    <a:pt x="68" y="7"/>
                    <a:pt x="70" y="14"/>
                  </a:cubicBezTo>
                  <a:cubicBezTo>
                    <a:pt x="70" y="16"/>
                    <a:pt x="70" y="17"/>
                    <a:pt x="71" y="19"/>
                  </a:cubicBezTo>
                  <a:cubicBezTo>
                    <a:pt x="71" y="23"/>
                    <a:pt x="73" y="25"/>
                    <a:pt x="78" y="25"/>
                  </a:cubicBezTo>
                  <a:cubicBezTo>
                    <a:pt x="83" y="25"/>
                    <a:pt x="87" y="25"/>
                    <a:pt x="92" y="27"/>
                  </a:cubicBezTo>
                  <a:cubicBezTo>
                    <a:pt x="94" y="27"/>
                    <a:pt x="97" y="31"/>
                    <a:pt x="97" y="33"/>
                  </a:cubicBezTo>
                  <a:cubicBezTo>
                    <a:pt x="96" y="37"/>
                    <a:pt x="98" y="44"/>
                    <a:pt x="92" y="46"/>
                  </a:cubicBezTo>
                  <a:cubicBezTo>
                    <a:pt x="88" y="48"/>
                    <a:pt x="83" y="49"/>
                    <a:pt x="79" y="50"/>
                  </a:cubicBezTo>
                  <a:cubicBezTo>
                    <a:pt x="72" y="51"/>
                    <a:pt x="64" y="53"/>
                    <a:pt x="59" y="59"/>
                  </a:cubicBezTo>
                  <a:cubicBezTo>
                    <a:pt x="56" y="63"/>
                    <a:pt x="53" y="66"/>
                    <a:pt x="49" y="71"/>
                  </a:cubicBezTo>
                  <a:cubicBezTo>
                    <a:pt x="54" y="74"/>
                    <a:pt x="58" y="75"/>
                    <a:pt x="61" y="78"/>
                  </a:cubicBezTo>
                  <a:cubicBezTo>
                    <a:pt x="74" y="88"/>
                    <a:pt x="86" y="99"/>
                    <a:pt x="99" y="109"/>
                  </a:cubicBezTo>
                  <a:cubicBezTo>
                    <a:pt x="109" y="116"/>
                    <a:pt x="120" y="122"/>
                    <a:pt x="130" y="129"/>
                  </a:cubicBezTo>
                  <a:cubicBezTo>
                    <a:pt x="133" y="131"/>
                    <a:pt x="135" y="133"/>
                    <a:pt x="138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lîḍé"/>
            <p:cNvSpPr/>
            <p:nvPr/>
          </p:nvSpPr>
          <p:spPr bwMode="auto">
            <a:xfrm>
              <a:off x="8705429" y="2705522"/>
              <a:ext cx="479942" cy="487854"/>
            </a:xfrm>
            <a:custGeom>
              <a:avLst/>
              <a:gdLst>
                <a:gd name="T0" fmla="*/ 38 w 120"/>
                <a:gd name="T1" fmla="*/ 87 h 122"/>
                <a:gd name="T2" fmla="*/ 58 w 120"/>
                <a:gd name="T3" fmla="*/ 68 h 122"/>
                <a:gd name="T4" fmla="*/ 55 w 120"/>
                <a:gd name="T5" fmla="*/ 68 h 122"/>
                <a:gd name="T6" fmla="*/ 47 w 120"/>
                <a:gd name="T7" fmla="*/ 66 h 122"/>
                <a:gd name="T8" fmla="*/ 52 w 120"/>
                <a:gd name="T9" fmla="*/ 56 h 122"/>
                <a:gd name="T10" fmla="*/ 59 w 120"/>
                <a:gd name="T11" fmla="*/ 43 h 122"/>
                <a:gd name="T12" fmla="*/ 55 w 120"/>
                <a:gd name="T13" fmla="*/ 31 h 122"/>
                <a:gd name="T14" fmla="*/ 58 w 120"/>
                <a:gd name="T15" fmla="*/ 21 h 122"/>
                <a:gd name="T16" fmla="*/ 66 w 120"/>
                <a:gd name="T17" fmla="*/ 7 h 122"/>
                <a:gd name="T18" fmla="*/ 76 w 120"/>
                <a:gd name="T19" fmla="*/ 3 h 122"/>
                <a:gd name="T20" fmla="*/ 74 w 120"/>
                <a:gd name="T21" fmla="*/ 8 h 122"/>
                <a:gd name="T22" fmla="*/ 79 w 120"/>
                <a:gd name="T23" fmla="*/ 15 h 122"/>
                <a:gd name="T24" fmla="*/ 82 w 120"/>
                <a:gd name="T25" fmla="*/ 23 h 122"/>
                <a:gd name="T26" fmla="*/ 68 w 120"/>
                <a:gd name="T27" fmla="*/ 42 h 122"/>
                <a:gd name="T28" fmla="*/ 67 w 120"/>
                <a:gd name="T29" fmla="*/ 49 h 122"/>
                <a:gd name="T30" fmla="*/ 73 w 120"/>
                <a:gd name="T31" fmla="*/ 46 h 122"/>
                <a:gd name="T32" fmla="*/ 86 w 120"/>
                <a:gd name="T33" fmla="*/ 48 h 122"/>
                <a:gd name="T34" fmla="*/ 82 w 120"/>
                <a:gd name="T35" fmla="*/ 56 h 122"/>
                <a:gd name="T36" fmla="*/ 71 w 120"/>
                <a:gd name="T37" fmla="*/ 61 h 122"/>
                <a:gd name="T38" fmla="*/ 67 w 120"/>
                <a:gd name="T39" fmla="*/ 81 h 122"/>
                <a:gd name="T40" fmla="*/ 81 w 120"/>
                <a:gd name="T41" fmla="*/ 81 h 122"/>
                <a:gd name="T42" fmla="*/ 103 w 120"/>
                <a:gd name="T43" fmla="*/ 84 h 122"/>
                <a:gd name="T44" fmla="*/ 112 w 120"/>
                <a:gd name="T45" fmla="*/ 107 h 122"/>
                <a:gd name="T46" fmla="*/ 91 w 120"/>
                <a:gd name="T47" fmla="*/ 122 h 122"/>
                <a:gd name="T48" fmla="*/ 85 w 120"/>
                <a:gd name="T49" fmla="*/ 121 h 122"/>
                <a:gd name="T50" fmla="*/ 87 w 120"/>
                <a:gd name="T51" fmla="*/ 116 h 122"/>
                <a:gd name="T52" fmla="*/ 99 w 120"/>
                <a:gd name="T53" fmla="*/ 103 h 122"/>
                <a:gd name="T54" fmla="*/ 97 w 120"/>
                <a:gd name="T55" fmla="*/ 95 h 122"/>
                <a:gd name="T56" fmla="*/ 61 w 120"/>
                <a:gd name="T57" fmla="*/ 97 h 122"/>
                <a:gd name="T58" fmla="*/ 32 w 120"/>
                <a:gd name="T59" fmla="*/ 108 h 122"/>
                <a:gd name="T60" fmla="*/ 16 w 120"/>
                <a:gd name="T61" fmla="*/ 117 h 122"/>
                <a:gd name="T62" fmla="*/ 8 w 120"/>
                <a:gd name="T63" fmla="*/ 119 h 122"/>
                <a:gd name="T64" fmla="*/ 0 w 120"/>
                <a:gd name="T65" fmla="*/ 114 h 122"/>
                <a:gd name="T66" fmla="*/ 6 w 120"/>
                <a:gd name="T67" fmla="*/ 108 h 122"/>
                <a:gd name="T68" fmla="*/ 28 w 120"/>
                <a:gd name="T69" fmla="*/ 96 h 122"/>
                <a:gd name="T70" fmla="*/ 34 w 120"/>
                <a:gd name="T71" fmla="*/ 92 h 122"/>
                <a:gd name="T72" fmla="*/ 33 w 120"/>
                <a:gd name="T73" fmla="*/ 90 h 122"/>
                <a:gd name="T74" fmla="*/ 24 w 120"/>
                <a:gd name="T75" fmla="*/ 74 h 122"/>
                <a:gd name="T76" fmla="*/ 25 w 120"/>
                <a:gd name="T77" fmla="*/ 63 h 122"/>
                <a:gd name="T78" fmla="*/ 30 w 120"/>
                <a:gd name="T79" fmla="*/ 35 h 122"/>
                <a:gd name="T80" fmla="*/ 41 w 120"/>
                <a:gd name="T81" fmla="*/ 26 h 122"/>
                <a:gd name="T82" fmla="*/ 47 w 120"/>
                <a:gd name="T83" fmla="*/ 36 h 122"/>
                <a:gd name="T84" fmla="*/ 45 w 120"/>
                <a:gd name="T85" fmla="*/ 47 h 122"/>
                <a:gd name="T86" fmla="*/ 40 w 120"/>
                <a:gd name="T87" fmla="*/ 75 h 122"/>
                <a:gd name="T88" fmla="*/ 38 w 120"/>
                <a:gd name="T89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22">
                  <a:moveTo>
                    <a:pt x="38" y="87"/>
                  </a:moveTo>
                  <a:cubicBezTo>
                    <a:pt x="51" y="87"/>
                    <a:pt x="61" y="77"/>
                    <a:pt x="58" y="68"/>
                  </a:cubicBezTo>
                  <a:cubicBezTo>
                    <a:pt x="57" y="68"/>
                    <a:pt x="56" y="68"/>
                    <a:pt x="55" y="68"/>
                  </a:cubicBezTo>
                  <a:cubicBezTo>
                    <a:pt x="52" y="71"/>
                    <a:pt x="48" y="71"/>
                    <a:pt x="47" y="66"/>
                  </a:cubicBezTo>
                  <a:cubicBezTo>
                    <a:pt x="46" y="62"/>
                    <a:pt x="46" y="58"/>
                    <a:pt x="52" y="56"/>
                  </a:cubicBezTo>
                  <a:cubicBezTo>
                    <a:pt x="61" y="53"/>
                    <a:pt x="60" y="53"/>
                    <a:pt x="59" y="43"/>
                  </a:cubicBezTo>
                  <a:cubicBezTo>
                    <a:pt x="59" y="38"/>
                    <a:pt x="59" y="34"/>
                    <a:pt x="55" y="31"/>
                  </a:cubicBezTo>
                  <a:cubicBezTo>
                    <a:pt x="54" y="30"/>
                    <a:pt x="56" y="23"/>
                    <a:pt x="58" y="21"/>
                  </a:cubicBezTo>
                  <a:cubicBezTo>
                    <a:pt x="62" y="17"/>
                    <a:pt x="65" y="13"/>
                    <a:pt x="66" y="7"/>
                  </a:cubicBezTo>
                  <a:cubicBezTo>
                    <a:pt x="66" y="1"/>
                    <a:pt x="70" y="0"/>
                    <a:pt x="76" y="3"/>
                  </a:cubicBezTo>
                  <a:cubicBezTo>
                    <a:pt x="75" y="5"/>
                    <a:pt x="75" y="6"/>
                    <a:pt x="74" y="8"/>
                  </a:cubicBezTo>
                  <a:cubicBezTo>
                    <a:pt x="73" y="12"/>
                    <a:pt x="74" y="14"/>
                    <a:pt x="79" y="15"/>
                  </a:cubicBezTo>
                  <a:cubicBezTo>
                    <a:pt x="84" y="16"/>
                    <a:pt x="85" y="18"/>
                    <a:pt x="82" y="23"/>
                  </a:cubicBezTo>
                  <a:cubicBezTo>
                    <a:pt x="77" y="29"/>
                    <a:pt x="73" y="36"/>
                    <a:pt x="68" y="42"/>
                  </a:cubicBezTo>
                  <a:cubicBezTo>
                    <a:pt x="68" y="44"/>
                    <a:pt x="68" y="46"/>
                    <a:pt x="67" y="49"/>
                  </a:cubicBezTo>
                  <a:cubicBezTo>
                    <a:pt x="70" y="48"/>
                    <a:pt x="72" y="47"/>
                    <a:pt x="73" y="46"/>
                  </a:cubicBezTo>
                  <a:cubicBezTo>
                    <a:pt x="78" y="42"/>
                    <a:pt x="82" y="46"/>
                    <a:pt x="86" y="48"/>
                  </a:cubicBezTo>
                  <a:cubicBezTo>
                    <a:pt x="85" y="51"/>
                    <a:pt x="84" y="54"/>
                    <a:pt x="82" y="56"/>
                  </a:cubicBezTo>
                  <a:cubicBezTo>
                    <a:pt x="79" y="58"/>
                    <a:pt x="75" y="59"/>
                    <a:pt x="71" y="61"/>
                  </a:cubicBezTo>
                  <a:cubicBezTo>
                    <a:pt x="73" y="67"/>
                    <a:pt x="73" y="67"/>
                    <a:pt x="67" y="81"/>
                  </a:cubicBezTo>
                  <a:cubicBezTo>
                    <a:pt x="72" y="81"/>
                    <a:pt x="76" y="81"/>
                    <a:pt x="81" y="81"/>
                  </a:cubicBezTo>
                  <a:cubicBezTo>
                    <a:pt x="88" y="82"/>
                    <a:pt x="96" y="82"/>
                    <a:pt x="103" y="84"/>
                  </a:cubicBezTo>
                  <a:cubicBezTo>
                    <a:pt x="115" y="86"/>
                    <a:pt x="120" y="98"/>
                    <a:pt x="112" y="107"/>
                  </a:cubicBezTo>
                  <a:cubicBezTo>
                    <a:pt x="107" y="114"/>
                    <a:pt x="100" y="121"/>
                    <a:pt x="91" y="122"/>
                  </a:cubicBezTo>
                  <a:cubicBezTo>
                    <a:pt x="89" y="122"/>
                    <a:pt x="87" y="121"/>
                    <a:pt x="85" y="121"/>
                  </a:cubicBezTo>
                  <a:cubicBezTo>
                    <a:pt x="86" y="119"/>
                    <a:pt x="86" y="117"/>
                    <a:pt x="87" y="116"/>
                  </a:cubicBezTo>
                  <a:cubicBezTo>
                    <a:pt x="91" y="111"/>
                    <a:pt x="95" y="107"/>
                    <a:pt x="99" y="103"/>
                  </a:cubicBezTo>
                  <a:cubicBezTo>
                    <a:pt x="103" y="98"/>
                    <a:pt x="103" y="95"/>
                    <a:pt x="97" y="95"/>
                  </a:cubicBezTo>
                  <a:cubicBezTo>
                    <a:pt x="85" y="95"/>
                    <a:pt x="73" y="95"/>
                    <a:pt x="61" y="97"/>
                  </a:cubicBezTo>
                  <a:cubicBezTo>
                    <a:pt x="51" y="99"/>
                    <a:pt x="42" y="104"/>
                    <a:pt x="32" y="108"/>
                  </a:cubicBezTo>
                  <a:cubicBezTo>
                    <a:pt x="26" y="111"/>
                    <a:pt x="21" y="115"/>
                    <a:pt x="16" y="117"/>
                  </a:cubicBezTo>
                  <a:cubicBezTo>
                    <a:pt x="13" y="119"/>
                    <a:pt x="10" y="120"/>
                    <a:pt x="8" y="119"/>
                  </a:cubicBezTo>
                  <a:cubicBezTo>
                    <a:pt x="5" y="118"/>
                    <a:pt x="3" y="116"/>
                    <a:pt x="0" y="114"/>
                  </a:cubicBezTo>
                  <a:cubicBezTo>
                    <a:pt x="2" y="112"/>
                    <a:pt x="3" y="109"/>
                    <a:pt x="6" y="108"/>
                  </a:cubicBezTo>
                  <a:cubicBezTo>
                    <a:pt x="13" y="104"/>
                    <a:pt x="21" y="100"/>
                    <a:pt x="28" y="96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22" y="85"/>
                    <a:pt x="22" y="85"/>
                    <a:pt x="24" y="74"/>
                  </a:cubicBezTo>
                  <a:cubicBezTo>
                    <a:pt x="25" y="70"/>
                    <a:pt x="25" y="66"/>
                    <a:pt x="25" y="63"/>
                  </a:cubicBezTo>
                  <a:cubicBezTo>
                    <a:pt x="27" y="53"/>
                    <a:pt x="28" y="44"/>
                    <a:pt x="30" y="35"/>
                  </a:cubicBezTo>
                  <a:cubicBezTo>
                    <a:pt x="30" y="31"/>
                    <a:pt x="38" y="25"/>
                    <a:pt x="41" y="26"/>
                  </a:cubicBezTo>
                  <a:cubicBezTo>
                    <a:pt x="46" y="28"/>
                    <a:pt x="48" y="32"/>
                    <a:pt x="47" y="36"/>
                  </a:cubicBezTo>
                  <a:cubicBezTo>
                    <a:pt x="46" y="40"/>
                    <a:pt x="45" y="43"/>
                    <a:pt x="45" y="47"/>
                  </a:cubicBezTo>
                  <a:cubicBezTo>
                    <a:pt x="43" y="56"/>
                    <a:pt x="42" y="66"/>
                    <a:pt x="40" y="75"/>
                  </a:cubicBezTo>
                  <a:cubicBezTo>
                    <a:pt x="40" y="79"/>
                    <a:pt x="39" y="82"/>
                    <a:pt x="3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ḻiḓè"/>
            <p:cNvSpPr/>
            <p:nvPr/>
          </p:nvSpPr>
          <p:spPr bwMode="auto">
            <a:xfrm>
              <a:off x="8657962" y="3148547"/>
              <a:ext cx="382373" cy="443024"/>
            </a:xfrm>
            <a:custGeom>
              <a:avLst/>
              <a:gdLst>
                <a:gd name="T0" fmla="*/ 48 w 96"/>
                <a:gd name="T1" fmla="*/ 88 h 111"/>
                <a:gd name="T2" fmla="*/ 58 w 96"/>
                <a:gd name="T3" fmla="*/ 63 h 111"/>
                <a:gd name="T4" fmla="*/ 54 w 96"/>
                <a:gd name="T5" fmla="*/ 63 h 111"/>
                <a:gd name="T6" fmla="*/ 21 w 96"/>
                <a:gd name="T7" fmla="*/ 72 h 111"/>
                <a:gd name="T8" fmla="*/ 16 w 96"/>
                <a:gd name="T9" fmla="*/ 74 h 111"/>
                <a:gd name="T10" fmla="*/ 0 w 96"/>
                <a:gd name="T11" fmla="*/ 61 h 111"/>
                <a:gd name="T12" fmla="*/ 4 w 96"/>
                <a:gd name="T13" fmla="*/ 54 h 111"/>
                <a:gd name="T14" fmla="*/ 21 w 96"/>
                <a:gd name="T15" fmla="*/ 48 h 111"/>
                <a:gd name="T16" fmla="*/ 36 w 96"/>
                <a:gd name="T17" fmla="*/ 45 h 111"/>
                <a:gd name="T18" fmla="*/ 48 w 96"/>
                <a:gd name="T19" fmla="*/ 44 h 111"/>
                <a:gd name="T20" fmla="*/ 55 w 96"/>
                <a:gd name="T21" fmla="*/ 38 h 111"/>
                <a:gd name="T22" fmla="*/ 55 w 96"/>
                <a:gd name="T23" fmla="*/ 23 h 111"/>
                <a:gd name="T24" fmla="*/ 51 w 96"/>
                <a:gd name="T25" fmla="*/ 18 h 111"/>
                <a:gd name="T26" fmla="*/ 46 w 96"/>
                <a:gd name="T27" fmla="*/ 8 h 111"/>
                <a:gd name="T28" fmla="*/ 55 w 96"/>
                <a:gd name="T29" fmla="*/ 1 h 111"/>
                <a:gd name="T30" fmla="*/ 67 w 96"/>
                <a:gd name="T31" fmla="*/ 5 h 111"/>
                <a:gd name="T32" fmla="*/ 67 w 96"/>
                <a:gd name="T33" fmla="*/ 23 h 111"/>
                <a:gd name="T34" fmla="*/ 63 w 96"/>
                <a:gd name="T35" fmla="*/ 30 h 111"/>
                <a:gd name="T36" fmla="*/ 74 w 96"/>
                <a:gd name="T37" fmla="*/ 41 h 111"/>
                <a:gd name="T38" fmla="*/ 86 w 96"/>
                <a:gd name="T39" fmla="*/ 41 h 111"/>
                <a:gd name="T40" fmla="*/ 96 w 96"/>
                <a:gd name="T41" fmla="*/ 49 h 111"/>
                <a:gd name="T42" fmla="*/ 87 w 96"/>
                <a:gd name="T43" fmla="*/ 61 h 111"/>
                <a:gd name="T44" fmla="*/ 76 w 96"/>
                <a:gd name="T45" fmla="*/ 61 h 111"/>
                <a:gd name="T46" fmla="*/ 70 w 96"/>
                <a:gd name="T47" fmla="*/ 66 h 111"/>
                <a:gd name="T48" fmla="*/ 60 w 96"/>
                <a:gd name="T49" fmla="*/ 97 h 111"/>
                <a:gd name="T50" fmla="*/ 49 w 96"/>
                <a:gd name="T51" fmla="*/ 107 h 111"/>
                <a:gd name="T52" fmla="*/ 37 w 96"/>
                <a:gd name="T53" fmla="*/ 99 h 111"/>
                <a:gd name="T54" fmla="*/ 36 w 96"/>
                <a:gd name="T55" fmla="*/ 88 h 111"/>
                <a:gd name="T56" fmla="*/ 37 w 96"/>
                <a:gd name="T57" fmla="*/ 81 h 111"/>
                <a:gd name="T58" fmla="*/ 43 w 96"/>
                <a:gd name="T59" fmla="*/ 84 h 111"/>
                <a:gd name="T60" fmla="*/ 48 w 96"/>
                <a:gd name="T61" fmla="*/ 8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111">
                  <a:moveTo>
                    <a:pt x="48" y="88"/>
                  </a:moveTo>
                  <a:cubicBezTo>
                    <a:pt x="54" y="80"/>
                    <a:pt x="60" y="73"/>
                    <a:pt x="58" y="63"/>
                  </a:cubicBezTo>
                  <a:cubicBezTo>
                    <a:pt x="57" y="63"/>
                    <a:pt x="55" y="63"/>
                    <a:pt x="54" y="63"/>
                  </a:cubicBezTo>
                  <a:cubicBezTo>
                    <a:pt x="43" y="66"/>
                    <a:pt x="32" y="69"/>
                    <a:pt x="21" y="72"/>
                  </a:cubicBezTo>
                  <a:cubicBezTo>
                    <a:pt x="19" y="73"/>
                    <a:pt x="18" y="73"/>
                    <a:pt x="16" y="74"/>
                  </a:cubicBezTo>
                  <a:cubicBezTo>
                    <a:pt x="1" y="77"/>
                    <a:pt x="1" y="74"/>
                    <a:pt x="0" y="61"/>
                  </a:cubicBezTo>
                  <a:cubicBezTo>
                    <a:pt x="0" y="59"/>
                    <a:pt x="2" y="55"/>
                    <a:pt x="4" y="54"/>
                  </a:cubicBezTo>
                  <a:cubicBezTo>
                    <a:pt x="10" y="52"/>
                    <a:pt x="16" y="50"/>
                    <a:pt x="21" y="48"/>
                  </a:cubicBezTo>
                  <a:cubicBezTo>
                    <a:pt x="26" y="47"/>
                    <a:pt x="31" y="46"/>
                    <a:pt x="36" y="45"/>
                  </a:cubicBezTo>
                  <a:cubicBezTo>
                    <a:pt x="40" y="44"/>
                    <a:pt x="44" y="44"/>
                    <a:pt x="48" y="44"/>
                  </a:cubicBezTo>
                  <a:cubicBezTo>
                    <a:pt x="52" y="44"/>
                    <a:pt x="55" y="44"/>
                    <a:pt x="55" y="38"/>
                  </a:cubicBezTo>
                  <a:cubicBezTo>
                    <a:pt x="54" y="33"/>
                    <a:pt x="55" y="28"/>
                    <a:pt x="55" y="23"/>
                  </a:cubicBezTo>
                  <a:cubicBezTo>
                    <a:pt x="54" y="21"/>
                    <a:pt x="52" y="19"/>
                    <a:pt x="51" y="18"/>
                  </a:cubicBezTo>
                  <a:cubicBezTo>
                    <a:pt x="50" y="14"/>
                    <a:pt x="46" y="11"/>
                    <a:pt x="46" y="8"/>
                  </a:cubicBezTo>
                  <a:cubicBezTo>
                    <a:pt x="47" y="5"/>
                    <a:pt x="52" y="2"/>
                    <a:pt x="55" y="1"/>
                  </a:cubicBezTo>
                  <a:cubicBezTo>
                    <a:pt x="60" y="0"/>
                    <a:pt x="65" y="0"/>
                    <a:pt x="67" y="5"/>
                  </a:cubicBezTo>
                  <a:cubicBezTo>
                    <a:pt x="71" y="11"/>
                    <a:pt x="70" y="17"/>
                    <a:pt x="67" y="23"/>
                  </a:cubicBezTo>
                  <a:cubicBezTo>
                    <a:pt x="65" y="25"/>
                    <a:pt x="63" y="27"/>
                    <a:pt x="63" y="30"/>
                  </a:cubicBezTo>
                  <a:cubicBezTo>
                    <a:pt x="63" y="38"/>
                    <a:pt x="65" y="42"/>
                    <a:pt x="74" y="41"/>
                  </a:cubicBezTo>
                  <a:cubicBezTo>
                    <a:pt x="78" y="40"/>
                    <a:pt x="82" y="40"/>
                    <a:pt x="86" y="41"/>
                  </a:cubicBezTo>
                  <a:cubicBezTo>
                    <a:pt x="92" y="41"/>
                    <a:pt x="96" y="44"/>
                    <a:pt x="96" y="49"/>
                  </a:cubicBezTo>
                  <a:cubicBezTo>
                    <a:pt x="96" y="55"/>
                    <a:pt x="92" y="61"/>
                    <a:pt x="87" y="61"/>
                  </a:cubicBezTo>
                  <a:cubicBezTo>
                    <a:pt x="83" y="61"/>
                    <a:pt x="79" y="61"/>
                    <a:pt x="76" y="61"/>
                  </a:cubicBezTo>
                  <a:cubicBezTo>
                    <a:pt x="72" y="60"/>
                    <a:pt x="70" y="61"/>
                    <a:pt x="70" y="66"/>
                  </a:cubicBezTo>
                  <a:cubicBezTo>
                    <a:pt x="70" y="77"/>
                    <a:pt x="68" y="88"/>
                    <a:pt x="60" y="97"/>
                  </a:cubicBezTo>
                  <a:cubicBezTo>
                    <a:pt x="57" y="101"/>
                    <a:pt x="53" y="105"/>
                    <a:pt x="49" y="107"/>
                  </a:cubicBezTo>
                  <a:cubicBezTo>
                    <a:pt x="42" y="111"/>
                    <a:pt x="37" y="107"/>
                    <a:pt x="37" y="99"/>
                  </a:cubicBezTo>
                  <a:cubicBezTo>
                    <a:pt x="37" y="96"/>
                    <a:pt x="36" y="92"/>
                    <a:pt x="36" y="88"/>
                  </a:cubicBezTo>
                  <a:cubicBezTo>
                    <a:pt x="36" y="85"/>
                    <a:pt x="37" y="83"/>
                    <a:pt x="37" y="81"/>
                  </a:cubicBezTo>
                  <a:cubicBezTo>
                    <a:pt x="39" y="82"/>
                    <a:pt x="42" y="83"/>
                    <a:pt x="43" y="84"/>
                  </a:cubicBezTo>
                  <a:cubicBezTo>
                    <a:pt x="45" y="85"/>
                    <a:pt x="46" y="87"/>
                    <a:pt x="4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ṣliḓé"/>
            <p:cNvSpPr/>
            <p:nvPr/>
          </p:nvSpPr>
          <p:spPr bwMode="auto">
            <a:xfrm>
              <a:off x="8681694" y="2845286"/>
              <a:ext cx="118668" cy="234698"/>
            </a:xfrm>
            <a:custGeom>
              <a:avLst/>
              <a:gdLst>
                <a:gd name="T0" fmla="*/ 19 w 30"/>
                <a:gd name="T1" fmla="*/ 0 h 59"/>
                <a:gd name="T2" fmla="*/ 24 w 30"/>
                <a:gd name="T3" fmla="*/ 5 h 59"/>
                <a:gd name="T4" fmla="*/ 25 w 30"/>
                <a:gd name="T5" fmla="*/ 29 h 59"/>
                <a:gd name="T6" fmla="*/ 23 w 30"/>
                <a:gd name="T7" fmla="*/ 43 h 59"/>
                <a:gd name="T8" fmla="*/ 12 w 30"/>
                <a:gd name="T9" fmla="*/ 58 h 59"/>
                <a:gd name="T10" fmla="*/ 0 w 30"/>
                <a:gd name="T11" fmla="*/ 49 h 59"/>
                <a:gd name="T12" fmla="*/ 0 w 30"/>
                <a:gd name="T13" fmla="*/ 35 h 59"/>
                <a:gd name="T14" fmla="*/ 1 w 30"/>
                <a:gd name="T15" fmla="*/ 22 h 59"/>
                <a:gd name="T16" fmla="*/ 19 w 30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9">
                  <a:moveTo>
                    <a:pt x="19" y="0"/>
                  </a:moveTo>
                  <a:cubicBezTo>
                    <a:pt x="20" y="2"/>
                    <a:pt x="23" y="3"/>
                    <a:pt x="24" y="5"/>
                  </a:cubicBezTo>
                  <a:cubicBezTo>
                    <a:pt x="30" y="13"/>
                    <a:pt x="25" y="21"/>
                    <a:pt x="25" y="29"/>
                  </a:cubicBezTo>
                  <a:cubicBezTo>
                    <a:pt x="25" y="34"/>
                    <a:pt x="23" y="38"/>
                    <a:pt x="23" y="43"/>
                  </a:cubicBezTo>
                  <a:cubicBezTo>
                    <a:pt x="23" y="50"/>
                    <a:pt x="19" y="56"/>
                    <a:pt x="12" y="58"/>
                  </a:cubicBezTo>
                  <a:cubicBezTo>
                    <a:pt x="9" y="59"/>
                    <a:pt x="2" y="54"/>
                    <a:pt x="0" y="49"/>
                  </a:cubicBezTo>
                  <a:cubicBezTo>
                    <a:pt x="0" y="45"/>
                    <a:pt x="0" y="40"/>
                    <a:pt x="0" y="35"/>
                  </a:cubicBezTo>
                  <a:cubicBezTo>
                    <a:pt x="0" y="31"/>
                    <a:pt x="1" y="26"/>
                    <a:pt x="1" y="22"/>
                  </a:cubicBezTo>
                  <a:cubicBezTo>
                    <a:pt x="0" y="14"/>
                    <a:pt x="8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ḻïḓè"/>
            <p:cNvSpPr/>
            <p:nvPr/>
          </p:nvSpPr>
          <p:spPr bwMode="auto">
            <a:xfrm>
              <a:off x="8557754" y="3153820"/>
              <a:ext cx="84386" cy="179319"/>
            </a:xfrm>
            <a:custGeom>
              <a:avLst/>
              <a:gdLst>
                <a:gd name="T0" fmla="*/ 20 w 21"/>
                <a:gd name="T1" fmla="*/ 0 h 45"/>
                <a:gd name="T2" fmla="*/ 17 w 21"/>
                <a:gd name="T3" fmla="*/ 21 h 45"/>
                <a:gd name="T4" fmla="*/ 18 w 21"/>
                <a:gd name="T5" fmla="*/ 25 h 45"/>
                <a:gd name="T6" fmla="*/ 15 w 21"/>
                <a:gd name="T7" fmla="*/ 43 h 45"/>
                <a:gd name="T8" fmla="*/ 8 w 21"/>
                <a:gd name="T9" fmla="*/ 42 h 45"/>
                <a:gd name="T10" fmla="*/ 7 w 21"/>
                <a:gd name="T11" fmla="*/ 14 h 45"/>
                <a:gd name="T12" fmla="*/ 11 w 21"/>
                <a:gd name="T13" fmla="*/ 5 h 45"/>
                <a:gd name="T14" fmla="*/ 20 w 21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5">
                  <a:moveTo>
                    <a:pt x="20" y="0"/>
                  </a:moveTo>
                  <a:cubicBezTo>
                    <a:pt x="18" y="9"/>
                    <a:pt x="17" y="15"/>
                    <a:pt x="17" y="21"/>
                  </a:cubicBezTo>
                  <a:cubicBezTo>
                    <a:pt x="16" y="22"/>
                    <a:pt x="17" y="24"/>
                    <a:pt x="18" y="25"/>
                  </a:cubicBezTo>
                  <a:cubicBezTo>
                    <a:pt x="21" y="30"/>
                    <a:pt x="20" y="40"/>
                    <a:pt x="15" y="43"/>
                  </a:cubicBezTo>
                  <a:cubicBezTo>
                    <a:pt x="12" y="45"/>
                    <a:pt x="10" y="45"/>
                    <a:pt x="8" y="42"/>
                  </a:cubicBezTo>
                  <a:cubicBezTo>
                    <a:pt x="0" y="32"/>
                    <a:pt x="4" y="23"/>
                    <a:pt x="7" y="14"/>
                  </a:cubicBezTo>
                  <a:cubicBezTo>
                    <a:pt x="8" y="10"/>
                    <a:pt x="9" y="7"/>
                    <a:pt x="11" y="5"/>
                  </a:cubicBezTo>
                  <a:cubicBezTo>
                    <a:pt x="13" y="3"/>
                    <a:pt x="16" y="2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iṩlíḋè"/>
            <p:cNvGrpSpPr/>
            <p:nvPr/>
          </p:nvGrpSpPr>
          <p:grpSpPr>
            <a:xfrm>
              <a:off x="5672032" y="2847242"/>
              <a:ext cx="588062" cy="669809"/>
              <a:chOff x="6163931" y="3036795"/>
              <a:chExt cx="558168" cy="635759"/>
            </a:xfrm>
            <a:grpFill/>
          </p:grpSpPr>
          <p:sp>
            <p:nvSpPr>
              <p:cNvPr id="113" name="iSḻïḋé"/>
              <p:cNvSpPr/>
              <p:nvPr/>
            </p:nvSpPr>
            <p:spPr bwMode="auto">
              <a:xfrm>
                <a:off x="6316614" y="3036795"/>
                <a:ext cx="405485" cy="635759"/>
              </a:xfrm>
              <a:custGeom>
                <a:avLst/>
                <a:gdLst>
                  <a:gd name="T0" fmla="*/ 47 w 107"/>
                  <a:gd name="T1" fmla="*/ 32 h 167"/>
                  <a:gd name="T2" fmla="*/ 64 w 107"/>
                  <a:gd name="T3" fmla="*/ 39 h 167"/>
                  <a:gd name="T4" fmla="*/ 72 w 107"/>
                  <a:gd name="T5" fmla="*/ 26 h 167"/>
                  <a:gd name="T6" fmla="*/ 81 w 107"/>
                  <a:gd name="T7" fmla="*/ 49 h 167"/>
                  <a:gd name="T8" fmla="*/ 67 w 107"/>
                  <a:gd name="T9" fmla="*/ 47 h 167"/>
                  <a:gd name="T10" fmla="*/ 57 w 107"/>
                  <a:gd name="T11" fmla="*/ 61 h 167"/>
                  <a:gd name="T12" fmla="*/ 65 w 107"/>
                  <a:gd name="T13" fmla="*/ 85 h 167"/>
                  <a:gd name="T14" fmla="*/ 83 w 107"/>
                  <a:gd name="T15" fmla="*/ 76 h 167"/>
                  <a:gd name="T16" fmla="*/ 75 w 107"/>
                  <a:gd name="T17" fmla="*/ 103 h 167"/>
                  <a:gd name="T18" fmla="*/ 70 w 107"/>
                  <a:gd name="T19" fmla="*/ 128 h 167"/>
                  <a:gd name="T20" fmla="*/ 54 w 107"/>
                  <a:gd name="T21" fmla="*/ 128 h 167"/>
                  <a:gd name="T22" fmla="*/ 40 w 107"/>
                  <a:gd name="T23" fmla="*/ 126 h 167"/>
                  <a:gd name="T24" fmla="*/ 22 w 107"/>
                  <a:gd name="T25" fmla="*/ 132 h 167"/>
                  <a:gd name="T26" fmla="*/ 6 w 107"/>
                  <a:gd name="T27" fmla="*/ 121 h 167"/>
                  <a:gd name="T28" fmla="*/ 13 w 107"/>
                  <a:gd name="T29" fmla="*/ 103 h 167"/>
                  <a:gd name="T30" fmla="*/ 9 w 107"/>
                  <a:gd name="T31" fmla="*/ 73 h 167"/>
                  <a:gd name="T32" fmla="*/ 17 w 107"/>
                  <a:gd name="T33" fmla="*/ 56 h 167"/>
                  <a:gd name="T34" fmla="*/ 25 w 107"/>
                  <a:gd name="T35" fmla="*/ 45 h 167"/>
                  <a:gd name="T36" fmla="*/ 23 w 107"/>
                  <a:gd name="T37" fmla="*/ 29 h 167"/>
                  <a:gd name="T38" fmla="*/ 18 w 107"/>
                  <a:gd name="T39" fmla="*/ 18 h 167"/>
                  <a:gd name="T40" fmla="*/ 94 w 107"/>
                  <a:gd name="T41" fmla="*/ 10 h 167"/>
                  <a:gd name="T42" fmla="*/ 96 w 107"/>
                  <a:gd name="T43" fmla="*/ 129 h 167"/>
                  <a:gd name="T44" fmla="*/ 63 w 107"/>
                  <a:gd name="T45" fmla="*/ 162 h 167"/>
                  <a:gd name="T46" fmla="*/ 7 w 107"/>
                  <a:gd name="T47" fmla="*/ 167 h 167"/>
                  <a:gd name="T48" fmla="*/ 51 w 107"/>
                  <a:gd name="T49" fmla="*/ 140 h 167"/>
                  <a:gd name="T50" fmla="*/ 76 w 107"/>
                  <a:gd name="T51" fmla="*/ 149 h 167"/>
                  <a:gd name="T52" fmla="*/ 94 w 107"/>
                  <a:gd name="T53" fmla="*/ 71 h 167"/>
                  <a:gd name="T54" fmla="*/ 75 w 107"/>
                  <a:gd name="T55" fmla="*/ 19 h 167"/>
                  <a:gd name="T56" fmla="*/ 19 w 107"/>
                  <a:gd name="T57" fmla="*/ 124 h 167"/>
                  <a:gd name="T58" fmla="*/ 41 w 107"/>
                  <a:gd name="T59" fmla="*/ 107 h 167"/>
                  <a:gd name="T60" fmla="*/ 42 w 107"/>
                  <a:gd name="T61" fmla="*/ 82 h 167"/>
                  <a:gd name="T62" fmla="*/ 32 w 107"/>
                  <a:gd name="T63" fmla="*/ 10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7" h="167">
                    <a:moveTo>
                      <a:pt x="45" y="21"/>
                    </a:moveTo>
                    <a:cubicBezTo>
                      <a:pt x="46" y="26"/>
                      <a:pt x="46" y="29"/>
                      <a:pt x="47" y="32"/>
                    </a:cubicBezTo>
                    <a:cubicBezTo>
                      <a:pt x="47" y="33"/>
                      <a:pt x="48" y="35"/>
                      <a:pt x="50" y="36"/>
                    </a:cubicBezTo>
                    <a:cubicBezTo>
                      <a:pt x="54" y="37"/>
                      <a:pt x="59" y="38"/>
                      <a:pt x="64" y="39"/>
                    </a:cubicBezTo>
                    <a:cubicBezTo>
                      <a:pt x="63" y="39"/>
                      <a:pt x="64" y="39"/>
                      <a:pt x="64" y="39"/>
                    </a:cubicBezTo>
                    <a:cubicBezTo>
                      <a:pt x="64" y="29"/>
                      <a:pt x="66" y="27"/>
                      <a:pt x="72" y="26"/>
                    </a:cubicBezTo>
                    <a:cubicBezTo>
                      <a:pt x="80" y="25"/>
                      <a:pt x="87" y="31"/>
                      <a:pt x="89" y="37"/>
                    </a:cubicBezTo>
                    <a:cubicBezTo>
                      <a:pt x="91" y="44"/>
                      <a:pt x="88" y="48"/>
                      <a:pt x="81" y="49"/>
                    </a:cubicBezTo>
                    <a:cubicBezTo>
                      <a:pt x="73" y="51"/>
                      <a:pt x="73" y="51"/>
                      <a:pt x="69" y="57"/>
                    </a:cubicBezTo>
                    <a:cubicBezTo>
                      <a:pt x="68" y="54"/>
                      <a:pt x="68" y="50"/>
                      <a:pt x="67" y="47"/>
                    </a:cubicBezTo>
                    <a:cubicBezTo>
                      <a:pt x="64" y="51"/>
                      <a:pt x="61" y="54"/>
                      <a:pt x="58" y="57"/>
                    </a:cubicBezTo>
                    <a:cubicBezTo>
                      <a:pt x="58" y="58"/>
                      <a:pt x="57" y="60"/>
                      <a:pt x="57" y="61"/>
                    </a:cubicBezTo>
                    <a:cubicBezTo>
                      <a:pt x="59" y="69"/>
                      <a:pt x="61" y="77"/>
                      <a:pt x="63" y="84"/>
                    </a:cubicBezTo>
                    <a:cubicBezTo>
                      <a:pt x="64" y="84"/>
                      <a:pt x="64" y="85"/>
                      <a:pt x="65" y="85"/>
                    </a:cubicBezTo>
                    <a:cubicBezTo>
                      <a:pt x="66" y="83"/>
                      <a:pt x="68" y="81"/>
                      <a:pt x="70" y="79"/>
                    </a:cubicBezTo>
                    <a:cubicBezTo>
                      <a:pt x="73" y="74"/>
                      <a:pt x="79" y="72"/>
                      <a:pt x="83" y="76"/>
                    </a:cubicBezTo>
                    <a:cubicBezTo>
                      <a:pt x="88" y="79"/>
                      <a:pt x="88" y="84"/>
                      <a:pt x="84" y="89"/>
                    </a:cubicBezTo>
                    <a:cubicBezTo>
                      <a:pt x="81" y="94"/>
                      <a:pt x="78" y="98"/>
                      <a:pt x="75" y="103"/>
                    </a:cubicBezTo>
                    <a:cubicBezTo>
                      <a:pt x="72" y="108"/>
                      <a:pt x="70" y="113"/>
                      <a:pt x="73" y="119"/>
                    </a:cubicBezTo>
                    <a:cubicBezTo>
                      <a:pt x="75" y="123"/>
                      <a:pt x="74" y="127"/>
                      <a:pt x="70" y="128"/>
                    </a:cubicBezTo>
                    <a:cubicBezTo>
                      <a:pt x="67" y="130"/>
                      <a:pt x="64" y="129"/>
                      <a:pt x="60" y="129"/>
                    </a:cubicBezTo>
                    <a:cubicBezTo>
                      <a:pt x="58" y="128"/>
                      <a:pt x="56" y="128"/>
                      <a:pt x="54" y="128"/>
                    </a:cubicBezTo>
                    <a:cubicBezTo>
                      <a:pt x="51" y="129"/>
                      <a:pt x="47" y="131"/>
                      <a:pt x="44" y="132"/>
                    </a:cubicBezTo>
                    <a:cubicBezTo>
                      <a:pt x="39" y="132"/>
                      <a:pt x="38" y="129"/>
                      <a:pt x="40" y="126"/>
                    </a:cubicBezTo>
                    <a:cubicBezTo>
                      <a:pt x="42" y="123"/>
                      <a:pt x="44" y="120"/>
                      <a:pt x="45" y="116"/>
                    </a:cubicBezTo>
                    <a:cubicBezTo>
                      <a:pt x="37" y="121"/>
                      <a:pt x="30" y="127"/>
                      <a:pt x="22" y="132"/>
                    </a:cubicBezTo>
                    <a:cubicBezTo>
                      <a:pt x="18" y="134"/>
                      <a:pt x="13" y="138"/>
                      <a:pt x="7" y="134"/>
                    </a:cubicBezTo>
                    <a:cubicBezTo>
                      <a:pt x="2" y="130"/>
                      <a:pt x="3" y="125"/>
                      <a:pt x="6" y="121"/>
                    </a:cubicBezTo>
                    <a:cubicBezTo>
                      <a:pt x="9" y="117"/>
                      <a:pt x="12" y="114"/>
                      <a:pt x="15" y="110"/>
                    </a:cubicBezTo>
                    <a:cubicBezTo>
                      <a:pt x="17" y="107"/>
                      <a:pt x="18" y="104"/>
                      <a:pt x="13" y="103"/>
                    </a:cubicBezTo>
                    <a:cubicBezTo>
                      <a:pt x="5" y="102"/>
                      <a:pt x="2" y="97"/>
                      <a:pt x="1" y="90"/>
                    </a:cubicBezTo>
                    <a:cubicBezTo>
                      <a:pt x="0" y="83"/>
                      <a:pt x="3" y="77"/>
                      <a:pt x="9" y="73"/>
                    </a:cubicBezTo>
                    <a:cubicBezTo>
                      <a:pt x="14" y="70"/>
                      <a:pt x="19" y="67"/>
                      <a:pt x="24" y="65"/>
                    </a:cubicBezTo>
                    <a:cubicBezTo>
                      <a:pt x="22" y="62"/>
                      <a:pt x="19" y="59"/>
                      <a:pt x="17" y="56"/>
                    </a:cubicBezTo>
                    <a:cubicBezTo>
                      <a:pt x="13" y="53"/>
                      <a:pt x="14" y="50"/>
                      <a:pt x="18" y="48"/>
                    </a:cubicBezTo>
                    <a:cubicBezTo>
                      <a:pt x="20" y="47"/>
                      <a:pt x="23" y="45"/>
                      <a:pt x="25" y="45"/>
                    </a:cubicBezTo>
                    <a:cubicBezTo>
                      <a:pt x="31" y="43"/>
                      <a:pt x="31" y="38"/>
                      <a:pt x="30" y="33"/>
                    </a:cubicBezTo>
                    <a:cubicBezTo>
                      <a:pt x="29" y="30"/>
                      <a:pt x="27" y="28"/>
                      <a:pt x="23" y="29"/>
                    </a:cubicBezTo>
                    <a:cubicBezTo>
                      <a:pt x="20" y="31"/>
                      <a:pt x="16" y="30"/>
                      <a:pt x="15" y="26"/>
                    </a:cubicBezTo>
                    <a:cubicBezTo>
                      <a:pt x="15" y="23"/>
                      <a:pt x="16" y="19"/>
                      <a:pt x="18" y="18"/>
                    </a:cubicBezTo>
                    <a:cubicBezTo>
                      <a:pt x="29" y="9"/>
                      <a:pt x="41" y="4"/>
                      <a:pt x="54" y="2"/>
                    </a:cubicBezTo>
                    <a:cubicBezTo>
                      <a:pt x="69" y="0"/>
                      <a:pt x="82" y="0"/>
                      <a:pt x="94" y="10"/>
                    </a:cubicBezTo>
                    <a:cubicBezTo>
                      <a:pt x="105" y="20"/>
                      <a:pt x="107" y="33"/>
                      <a:pt x="107" y="47"/>
                    </a:cubicBezTo>
                    <a:cubicBezTo>
                      <a:pt x="106" y="74"/>
                      <a:pt x="103" y="102"/>
                      <a:pt x="96" y="129"/>
                    </a:cubicBezTo>
                    <a:cubicBezTo>
                      <a:pt x="93" y="138"/>
                      <a:pt x="89" y="147"/>
                      <a:pt x="85" y="155"/>
                    </a:cubicBezTo>
                    <a:cubicBezTo>
                      <a:pt x="81" y="164"/>
                      <a:pt x="73" y="166"/>
                      <a:pt x="63" y="162"/>
                    </a:cubicBezTo>
                    <a:cubicBezTo>
                      <a:pt x="50" y="157"/>
                      <a:pt x="37" y="157"/>
                      <a:pt x="23" y="162"/>
                    </a:cubicBezTo>
                    <a:cubicBezTo>
                      <a:pt x="18" y="164"/>
                      <a:pt x="12" y="165"/>
                      <a:pt x="7" y="167"/>
                    </a:cubicBezTo>
                    <a:cubicBezTo>
                      <a:pt x="5" y="154"/>
                      <a:pt x="10" y="148"/>
                      <a:pt x="23" y="145"/>
                    </a:cubicBezTo>
                    <a:cubicBezTo>
                      <a:pt x="32" y="143"/>
                      <a:pt x="41" y="141"/>
                      <a:pt x="51" y="140"/>
                    </a:cubicBezTo>
                    <a:cubicBezTo>
                      <a:pt x="58" y="139"/>
                      <a:pt x="63" y="143"/>
                      <a:pt x="67" y="149"/>
                    </a:cubicBezTo>
                    <a:cubicBezTo>
                      <a:pt x="70" y="154"/>
                      <a:pt x="73" y="155"/>
                      <a:pt x="76" y="149"/>
                    </a:cubicBezTo>
                    <a:cubicBezTo>
                      <a:pt x="81" y="139"/>
                      <a:pt x="87" y="129"/>
                      <a:pt x="89" y="118"/>
                    </a:cubicBezTo>
                    <a:cubicBezTo>
                      <a:pt x="92" y="103"/>
                      <a:pt x="94" y="87"/>
                      <a:pt x="94" y="71"/>
                    </a:cubicBezTo>
                    <a:cubicBezTo>
                      <a:pt x="95" y="58"/>
                      <a:pt x="94" y="45"/>
                      <a:pt x="92" y="32"/>
                    </a:cubicBezTo>
                    <a:cubicBezTo>
                      <a:pt x="91" y="24"/>
                      <a:pt x="83" y="19"/>
                      <a:pt x="75" y="19"/>
                    </a:cubicBezTo>
                    <a:cubicBezTo>
                      <a:pt x="65" y="20"/>
                      <a:pt x="56" y="21"/>
                      <a:pt x="45" y="21"/>
                    </a:cubicBezTo>
                    <a:close/>
                    <a:moveTo>
                      <a:pt x="19" y="124"/>
                    </a:moveTo>
                    <a:cubicBezTo>
                      <a:pt x="21" y="123"/>
                      <a:pt x="23" y="123"/>
                      <a:pt x="24" y="122"/>
                    </a:cubicBezTo>
                    <a:cubicBezTo>
                      <a:pt x="30" y="117"/>
                      <a:pt x="35" y="112"/>
                      <a:pt x="41" y="107"/>
                    </a:cubicBezTo>
                    <a:cubicBezTo>
                      <a:pt x="49" y="102"/>
                      <a:pt x="51" y="95"/>
                      <a:pt x="46" y="87"/>
                    </a:cubicBezTo>
                    <a:cubicBezTo>
                      <a:pt x="45" y="85"/>
                      <a:pt x="43" y="83"/>
                      <a:pt x="42" y="82"/>
                    </a:cubicBezTo>
                    <a:cubicBezTo>
                      <a:pt x="40" y="84"/>
                      <a:pt x="38" y="88"/>
                      <a:pt x="38" y="90"/>
                    </a:cubicBezTo>
                    <a:cubicBezTo>
                      <a:pt x="40" y="99"/>
                      <a:pt x="40" y="100"/>
                      <a:pt x="32" y="104"/>
                    </a:cubicBezTo>
                    <a:cubicBezTo>
                      <a:pt x="25" y="108"/>
                      <a:pt x="20" y="115"/>
                      <a:pt x="19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ṡľîḑê"/>
              <p:cNvSpPr/>
              <p:nvPr/>
            </p:nvSpPr>
            <p:spPr bwMode="auto">
              <a:xfrm>
                <a:off x="6163931" y="3166950"/>
                <a:ext cx="140168" cy="455544"/>
              </a:xfrm>
              <a:custGeom>
                <a:avLst/>
                <a:gdLst>
                  <a:gd name="T0" fmla="*/ 28 w 37"/>
                  <a:gd name="T1" fmla="*/ 42 h 120"/>
                  <a:gd name="T2" fmla="*/ 23 w 37"/>
                  <a:gd name="T3" fmla="*/ 86 h 120"/>
                  <a:gd name="T4" fmla="*/ 24 w 37"/>
                  <a:gd name="T5" fmla="*/ 98 h 120"/>
                  <a:gd name="T6" fmla="*/ 18 w 37"/>
                  <a:gd name="T7" fmla="*/ 117 h 120"/>
                  <a:gd name="T8" fmla="*/ 6 w 37"/>
                  <a:gd name="T9" fmla="*/ 115 h 120"/>
                  <a:gd name="T10" fmla="*/ 0 w 37"/>
                  <a:gd name="T11" fmla="*/ 95 h 120"/>
                  <a:gd name="T12" fmla="*/ 6 w 37"/>
                  <a:gd name="T13" fmla="*/ 35 h 120"/>
                  <a:gd name="T14" fmla="*/ 13 w 37"/>
                  <a:gd name="T15" fmla="*/ 9 h 120"/>
                  <a:gd name="T16" fmla="*/ 25 w 37"/>
                  <a:gd name="T17" fmla="*/ 0 h 120"/>
                  <a:gd name="T18" fmla="*/ 35 w 37"/>
                  <a:gd name="T19" fmla="*/ 15 h 120"/>
                  <a:gd name="T20" fmla="*/ 30 w 37"/>
                  <a:gd name="T21" fmla="*/ 42 h 120"/>
                  <a:gd name="T22" fmla="*/ 28 w 37"/>
                  <a:gd name="T23" fmla="*/ 4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120">
                    <a:moveTo>
                      <a:pt x="28" y="42"/>
                    </a:moveTo>
                    <a:cubicBezTo>
                      <a:pt x="26" y="57"/>
                      <a:pt x="24" y="71"/>
                      <a:pt x="23" y="86"/>
                    </a:cubicBezTo>
                    <a:cubicBezTo>
                      <a:pt x="22" y="90"/>
                      <a:pt x="24" y="94"/>
                      <a:pt x="24" y="98"/>
                    </a:cubicBezTo>
                    <a:cubicBezTo>
                      <a:pt x="25" y="105"/>
                      <a:pt x="25" y="112"/>
                      <a:pt x="18" y="117"/>
                    </a:cubicBezTo>
                    <a:cubicBezTo>
                      <a:pt x="13" y="120"/>
                      <a:pt x="8" y="120"/>
                      <a:pt x="6" y="115"/>
                    </a:cubicBezTo>
                    <a:cubicBezTo>
                      <a:pt x="3" y="109"/>
                      <a:pt x="0" y="102"/>
                      <a:pt x="0" y="95"/>
                    </a:cubicBezTo>
                    <a:cubicBezTo>
                      <a:pt x="1" y="75"/>
                      <a:pt x="3" y="55"/>
                      <a:pt x="6" y="35"/>
                    </a:cubicBezTo>
                    <a:cubicBezTo>
                      <a:pt x="7" y="26"/>
                      <a:pt x="10" y="18"/>
                      <a:pt x="13" y="9"/>
                    </a:cubicBezTo>
                    <a:cubicBezTo>
                      <a:pt x="15" y="5"/>
                      <a:pt x="18" y="0"/>
                      <a:pt x="25" y="0"/>
                    </a:cubicBezTo>
                    <a:cubicBezTo>
                      <a:pt x="35" y="1"/>
                      <a:pt x="37" y="5"/>
                      <a:pt x="35" y="15"/>
                    </a:cubicBezTo>
                    <a:cubicBezTo>
                      <a:pt x="34" y="24"/>
                      <a:pt x="32" y="33"/>
                      <a:pt x="30" y="42"/>
                    </a:cubicBezTo>
                    <a:cubicBezTo>
                      <a:pt x="29" y="42"/>
                      <a:pt x="29" y="42"/>
                      <a:pt x="2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íş1idé"/>
            <p:cNvSpPr/>
            <p:nvPr/>
          </p:nvSpPr>
          <p:spPr bwMode="auto">
            <a:xfrm>
              <a:off x="7066359" y="2757584"/>
              <a:ext cx="743647" cy="843855"/>
            </a:xfrm>
            <a:custGeom>
              <a:avLst/>
              <a:gdLst>
                <a:gd name="T0" fmla="*/ 131 w 186"/>
                <a:gd name="T1" fmla="*/ 11 h 211"/>
                <a:gd name="T2" fmla="*/ 144 w 186"/>
                <a:gd name="T3" fmla="*/ 19 h 211"/>
                <a:gd name="T4" fmla="*/ 95 w 186"/>
                <a:gd name="T5" fmla="*/ 60 h 211"/>
                <a:gd name="T6" fmla="*/ 148 w 186"/>
                <a:gd name="T7" fmla="*/ 50 h 211"/>
                <a:gd name="T8" fmla="*/ 184 w 186"/>
                <a:gd name="T9" fmla="*/ 57 h 211"/>
                <a:gd name="T10" fmla="*/ 123 w 186"/>
                <a:gd name="T11" fmla="*/ 65 h 211"/>
                <a:gd name="T12" fmla="*/ 118 w 186"/>
                <a:gd name="T13" fmla="*/ 84 h 211"/>
                <a:gd name="T14" fmla="*/ 129 w 186"/>
                <a:gd name="T15" fmla="*/ 99 h 211"/>
                <a:gd name="T16" fmla="*/ 111 w 186"/>
                <a:gd name="T17" fmla="*/ 109 h 211"/>
                <a:gd name="T18" fmla="*/ 127 w 186"/>
                <a:gd name="T19" fmla="*/ 122 h 211"/>
                <a:gd name="T20" fmla="*/ 123 w 186"/>
                <a:gd name="T21" fmla="*/ 135 h 211"/>
                <a:gd name="T22" fmla="*/ 122 w 186"/>
                <a:gd name="T23" fmla="*/ 147 h 211"/>
                <a:gd name="T24" fmla="*/ 116 w 186"/>
                <a:gd name="T25" fmla="*/ 164 h 211"/>
                <a:gd name="T26" fmla="*/ 137 w 186"/>
                <a:gd name="T27" fmla="*/ 177 h 211"/>
                <a:gd name="T28" fmla="*/ 114 w 186"/>
                <a:gd name="T29" fmla="*/ 185 h 211"/>
                <a:gd name="T30" fmla="*/ 108 w 186"/>
                <a:gd name="T31" fmla="*/ 199 h 211"/>
                <a:gd name="T32" fmla="*/ 86 w 186"/>
                <a:gd name="T33" fmla="*/ 200 h 211"/>
                <a:gd name="T34" fmla="*/ 92 w 186"/>
                <a:gd name="T35" fmla="*/ 183 h 211"/>
                <a:gd name="T36" fmla="*/ 93 w 186"/>
                <a:gd name="T37" fmla="*/ 157 h 211"/>
                <a:gd name="T38" fmla="*/ 80 w 186"/>
                <a:gd name="T39" fmla="*/ 157 h 211"/>
                <a:gd name="T40" fmla="*/ 64 w 186"/>
                <a:gd name="T41" fmla="*/ 158 h 211"/>
                <a:gd name="T42" fmla="*/ 72 w 186"/>
                <a:gd name="T43" fmla="*/ 151 h 211"/>
                <a:gd name="T44" fmla="*/ 90 w 186"/>
                <a:gd name="T45" fmla="*/ 138 h 211"/>
                <a:gd name="T46" fmla="*/ 71 w 186"/>
                <a:gd name="T47" fmla="*/ 141 h 211"/>
                <a:gd name="T48" fmla="*/ 70 w 186"/>
                <a:gd name="T49" fmla="*/ 133 h 211"/>
                <a:gd name="T50" fmla="*/ 93 w 186"/>
                <a:gd name="T51" fmla="*/ 113 h 211"/>
                <a:gd name="T52" fmla="*/ 81 w 186"/>
                <a:gd name="T53" fmla="*/ 99 h 211"/>
                <a:gd name="T54" fmla="*/ 78 w 186"/>
                <a:gd name="T55" fmla="*/ 75 h 211"/>
                <a:gd name="T56" fmla="*/ 15 w 186"/>
                <a:gd name="T57" fmla="*/ 105 h 211"/>
                <a:gd name="T58" fmla="*/ 0 w 186"/>
                <a:gd name="T59" fmla="*/ 100 h 211"/>
                <a:gd name="T60" fmla="*/ 40 w 186"/>
                <a:gd name="T61" fmla="*/ 82 h 211"/>
                <a:gd name="T62" fmla="*/ 90 w 186"/>
                <a:gd name="T63" fmla="*/ 58 h 211"/>
                <a:gd name="T64" fmla="*/ 92 w 186"/>
                <a:gd name="T65" fmla="*/ 51 h 211"/>
                <a:gd name="T66" fmla="*/ 78 w 186"/>
                <a:gd name="T67" fmla="*/ 54 h 211"/>
                <a:gd name="T68" fmla="*/ 72 w 186"/>
                <a:gd name="T69" fmla="*/ 22 h 211"/>
                <a:gd name="T70" fmla="*/ 87 w 186"/>
                <a:gd name="T71" fmla="*/ 3 h 211"/>
                <a:gd name="T72" fmla="*/ 93 w 186"/>
                <a:gd name="T73" fmla="*/ 45 h 211"/>
                <a:gd name="T74" fmla="*/ 103 w 186"/>
                <a:gd name="T75" fmla="*/ 11 h 211"/>
                <a:gd name="T76" fmla="*/ 122 w 186"/>
                <a:gd name="T77" fmla="*/ 11 h 211"/>
                <a:gd name="T78" fmla="*/ 125 w 186"/>
                <a:gd name="T79" fmla="*/ 23 h 211"/>
                <a:gd name="T80" fmla="*/ 105 w 186"/>
                <a:gd name="T81" fmla="*/ 70 h 211"/>
                <a:gd name="T82" fmla="*/ 99 w 186"/>
                <a:gd name="T83" fmla="*/ 8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211">
                  <a:moveTo>
                    <a:pt x="125" y="23"/>
                  </a:moveTo>
                  <a:cubicBezTo>
                    <a:pt x="127" y="19"/>
                    <a:pt x="129" y="15"/>
                    <a:pt x="131" y="11"/>
                  </a:cubicBezTo>
                  <a:cubicBezTo>
                    <a:pt x="134" y="6"/>
                    <a:pt x="140" y="4"/>
                    <a:pt x="144" y="6"/>
                  </a:cubicBezTo>
                  <a:cubicBezTo>
                    <a:pt x="148" y="8"/>
                    <a:pt x="148" y="14"/>
                    <a:pt x="144" y="19"/>
                  </a:cubicBezTo>
                  <a:cubicBezTo>
                    <a:pt x="137" y="28"/>
                    <a:pt x="129" y="37"/>
                    <a:pt x="118" y="43"/>
                  </a:cubicBezTo>
                  <a:cubicBezTo>
                    <a:pt x="110" y="47"/>
                    <a:pt x="102" y="54"/>
                    <a:pt x="95" y="60"/>
                  </a:cubicBezTo>
                  <a:cubicBezTo>
                    <a:pt x="105" y="58"/>
                    <a:pt x="115" y="57"/>
                    <a:pt x="125" y="55"/>
                  </a:cubicBezTo>
                  <a:cubicBezTo>
                    <a:pt x="132" y="53"/>
                    <a:pt x="140" y="51"/>
                    <a:pt x="148" y="50"/>
                  </a:cubicBezTo>
                  <a:cubicBezTo>
                    <a:pt x="156" y="48"/>
                    <a:pt x="164" y="47"/>
                    <a:pt x="172" y="45"/>
                  </a:cubicBezTo>
                  <a:cubicBezTo>
                    <a:pt x="181" y="42"/>
                    <a:pt x="186" y="46"/>
                    <a:pt x="184" y="57"/>
                  </a:cubicBezTo>
                  <a:cubicBezTo>
                    <a:pt x="178" y="58"/>
                    <a:pt x="172" y="59"/>
                    <a:pt x="166" y="60"/>
                  </a:cubicBezTo>
                  <a:cubicBezTo>
                    <a:pt x="152" y="62"/>
                    <a:pt x="138" y="63"/>
                    <a:pt x="123" y="65"/>
                  </a:cubicBezTo>
                  <a:cubicBezTo>
                    <a:pt x="122" y="66"/>
                    <a:pt x="120" y="69"/>
                    <a:pt x="120" y="69"/>
                  </a:cubicBezTo>
                  <a:cubicBezTo>
                    <a:pt x="124" y="75"/>
                    <a:pt x="121" y="80"/>
                    <a:pt x="118" y="84"/>
                  </a:cubicBezTo>
                  <a:cubicBezTo>
                    <a:pt x="114" y="91"/>
                    <a:pt x="115" y="93"/>
                    <a:pt x="123" y="93"/>
                  </a:cubicBezTo>
                  <a:cubicBezTo>
                    <a:pt x="127" y="93"/>
                    <a:pt x="129" y="95"/>
                    <a:pt x="129" y="99"/>
                  </a:cubicBezTo>
                  <a:cubicBezTo>
                    <a:pt x="129" y="104"/>
                    <a:pt x="126" y="105"/>
                    <a:pt x="122" y="106"/>
                  </a:cubicBezTo>
                  <a:cubicBezTo>
                    <a:pt x="119" y="107"/>
                    <a:pt x="116" y="108"/>
                    <a:pt x="111" y="109"/>
                  </a:cubicBezTo>
                  <a:cubicBezTo>
                    <a:pt x="115" y="112"/>
                    <a:pt x="117" y="114"/>
                    <a:pt x="118" y="115"/>
                  </a:cubicBezTo>
                  <a:cubicBezTo>
                    <a:pt x="122" y="118"/>
                    <a:pt x="127" y="120"/>
                    <a:pt x="127" y="122"/>
                  </a:cubicBezTo>
                  <a:cubicBezTo>
                    <a:pt x="128" y="126"/>
                    <a:pt x="123" y="129"/>
                    <a:pt x="121" y="133"/>
                  </a:cubicBezTo>
                  <a:cubicBezTo>
                    <a:pt x="121" y="133"/>
                    <a:pt x="122" y="134"/>
                    <a:pt x="123" y="135"/>
                  </a:cubicBezTo>
                  <a:cubicBezTo>
                    <a:pt x="125" y="137"/>
                    <a:pt x="127" y="139"/>
                    <a:pt x="129" y="141"/>
                  </a:cubicBezTo>
                  <a:cubicBezTo>
                    <a:pt x="127" y="143"/>
                    <a:pt x="125" y="146"/>
                    <a:pt x="122" y="147"/>
                  </a:cubicBezTo>
                  <a:cubicBezTo>
                    <a:pt x="117" y="149"/>
                    <a:pt x="112" y="150"/>
                    <a:pt x="111" y="157"/>
                  </a:cubicBezTo>
                  <a:cubicBezTo>
                    <a:pt x="110" y="162"/>
                    <a:pt x="112" y="163"/>
                    <a:pt x="116" y="164"/>
                  </a:cubicBezTo>
                  <a:cubicBezTo>
                    <a:pt x="120" y="165"/>
                    <a:pt x="125" y="165"/>
                    <a:pt x="129" y="167"/>
                  </a:cubicBezTo>
                  <a:cubicBezTo>
                    <a:pt x="132" y="169"/>
                    <a:pt x="137" y="173"/>
                    <a:pt x="137" y="177"/>
                  </a:cubicBezTo>
                  <a:cubicBezTo>
                    <a:pt x="138" y="182"/>
                    <a:pt x="131" y="183"/>
                    <a:pt x="127" y="184"/>
                  </a:cubicBezTo>
                  <a:cubicBezTo>
                    <a:pt x="122" y="184"/>
                    <a:pt x="118" y="184"/>
                    <a:pt x="114" y="185"/>
                  </a:cubicBezTo>
                  <a:cubicBezTo>
                    <a:pt x="112" y="186"/>
                    <a:pt x="110" y="189"/>
                    <a:pt x="109" y="191"/>
                  </a:cubicBezTo>
                  <a:cubicBezTo>
                    <a:pt x="108" y="194"/>
                    <a:pt x="108" y="196"/>
                    <a:pt x="108" y="199"/>
                  </a:cubicBezTo>
                  <a:cubicBezTo>
                    <a:pt x="106" y="209"/>
                    <a:pt x="101" y="211"/>
                    <a:pt x="91" y="207"/>
                  </a:cubicBezTo>
                  <a:cubicBezTo>
                    <a:pt x="89" y="206"/>
                    <a:pt x="87" y="202"/>
                    <a:pt x="86" y="200"/>
                  </a:cubicBezTo>
                  <a:cubicBezTo>
                    <a:pt x="85" y="195"/>
                    <a:pt x="86" y="190"/>
                    <a:pt x="85" y="186"/>
                  </a:cubicBezTo>
                  <a:cubicBezTo>
                    <a:pt x="88" y="185"/>
                    <a:pt x="92" y="184"/>
                    <a:pt x="92" y="183"/>
                  </a:cubicBezTo>
                  <a:cubicBezTo>
                    <a:pt x="93" y="178"/>
                    <a:pt x="94" y="172"/>
                    <a:pt x="89" y="171"/>
                  </a:cubicBezTo>
                  <a:cubicBezTo>
                    <a:pt x="90" y="166"/>
                    <a:pt x="91" y="161"/>
                    <a:pt x="93" y="157"/>
                  </a:cubicBezTo>
                  <a:cubicBezTo>
                    <a:pt x="92" y="156"/>
                    <a:pt x="91" y="155"/>
                    <a:pt x="91" y="155"/>
                  </a:cubicBezTo>
                  <a:cubicBezTo>
                    <a:pt x="87" y="155"/>
                    <a:pt x="83" y="156"/>
                    <a:pt x="80" y="157"/>
                  </a:cubicBezTo>
                  <a:cubicBezTo>
                    <a:pt x="76" y="159"/>
                    <a:pt x="72" y="160"/>
                    <a:pt x="68" y="161"/>
                  </a:cubicBezTo>
                  <a:cubicBezTo>
                    <a:pt x="67" y="161"/>
                    <a:pt x="64" y="159"/>
                    <a:pt x="64" y="158"/>
                  </a:cubicBezTo>
                  <a:cubicBezTo>
                    <a:pt x="64" y="156"/>
                    <a:pt x="65" y="154"/>
                    <a:pt x="66" y="153"/>
                  </a:cubicBezTo>
                  <a:cubicBezTo>
                    <a:pt x="68" y="151"/>
                    <a:pt x="70" y="152"/>
                    <a:pt x="72" y="151"/>
                  </a:cubicBezTo>
                  <a:cubicBezTo>
                    <a:pt x="79" y="148"/>
                    <a:pt x="85" y="145"/>
                    <a:pt x="91" y="142"/>
                  </a:cubicBezTo>
                  <a:cubicBezTo>
                    <a:pt x="91" y="141"/>
                    <a:pt x="91" y="140"/>
                    <a:pt x="90" y="138"/>
                  </a:cubicBezTo>
                  <a:cubicBezTo>
                    <a:pt x="87" y="139"/>
                    <a:pt x="83" y="140"/>
                    <a:pt x="80" y="140"/>
                  </a:cubicBezTo>
                  <a:cubicBezTo>
                    <a:pt x="77" y="141"/>
                    <a:pt x="74" y="142"/>
                    <a:pt x="71" y="141"/>
                  </a:cubicBezTo>
                  <a:cubicBezTo>
                    <a:pt x="69" y="141"/>
                    <a:pt x="68" y="139"/>
                    <a:pt x="66" y="137"/>
                  </a:cubicBezTo>
                  <a:cubicBezTo>
                    <a:pt x="67" y="136"/>
                    <a:pt x="68" y="134"/>
                    <a:pt x="70" y="133"/>
                  </a:cubicBezTo>
                  <a:cubicBezTo>
                    <a:pt x="75" y="131"/>
                    <a:pt x="81" y="129"/>
                    <a:pt x="86" y="126"/>
                  </a:cubicBezTo>
                  <a:cubicBezTo>
                    <a:pt x="91" y="123"/>
                    <a:pt x="94" y="120"/>
                    <a:pt x="93" y="113"/>
                  </a:cubicBezTo>
                  <a:cubicBezTo>
                    <a:pt x="84" y="114"/>
                    <a:pt x="75" y="118"/>
                    <a:pt x="68" y="115"/>
                  </a:cubicBezTo>
                  <a:cubicBezTo>
                    <a:pt x="72" y="110"/>
                    <a:pt x="76" y="104"/>
                    <a:pt x="81" y="99"/>
                  </a:cubicBezTo>
                  <a:cubicBezTo>
                    <a:pt x="84" y="96"/>
                    <a:pt x="85" y="94"/>
                    <a:pt x="83" y="90"/>
                  </a:cubicBezTo>
                  <a:cubicBezTo>
                    <a:pt x="81" y="86"/>
                    <a:pt x="80" y="81"/>
                    <a:pt x="78" y="75"/>
                  </a:cubicBezTo>
                  <a:cubicBezTo>
                    <a:pt x="58" y="84"/>
                    <a:pt x="39" y="92"/>
                    <a:pt x="20" y="101"/>
                  </a:cubicBezTo>
                  <a:cubicBezTo>
                    <a:pt x="19" y="101"/>
                    <a:pt x="17" y="103"/>
                    <a:pt x="15" y="105"/>
                  </a:cubicBezTo>
                  <a:cubicBezTo>
                    <a:pt x="11" y="109"/>
                    <a:pt x="5" y="109"/>
                    <a:pt x="1" y="105"/>
                  </a:cubicBezTo>
                  <a:cubicBezTo>
                    <a:pt x="0" y="104"/>
                    <a:pt x="0" y="101"/>
                    <a:pt x="0" y="100"/>
                  </a:cubicBezTo>
                  <a:cubicBezTo>
                    <a:pt x="1" y="98"/>
                    <a:pt x="3" y="97"/>
                    <a:pt x="5" y="96"/>
                  </a:cubicBezTo>
                  <a:cubicBezTo>
                    <a:pt x="16" y="91"/>
                    <a:pt x="28" y="87"/>
                    <a:pt x="40" y="82"/>
                  </a:cubicBezTo>
                  <a:cubicBezTo>
                    <a:pt x="49" y="78"/>
                    <a:pt x="57" y="75"/>
                    <a:pt x="66" y="71"/>
                  </a:cubicBezTo>
                  <a:cubicBezTo>
                    <a:pt x="74" y="67"/>
                    <a:pt x="82" y="63"/>
                    <a:pt x="90" y="58"/>
                  </a:cubicBezTo>
                  <a:cubicBezTo>
                    <a:pt x="92" y="57"/>
                    <a:pt x="92" y="54"/>
                    <a:pt x="93" y="53"/>
                  </a:cubicBezTo>
                  <a:cubicBezTo>
                    <a:pt x="93" y="52"/>
                    <a:pt x="92" y="52"/>
                    <a:pt x="92" y="51"/>
                  </a:cubicBezTo>
                  <a:cubicBezTo>
                    <a:pt x="90" y="52"/>
                    <a:pt x="88" y="54"/>
                    <a:pt x="86" y="54"/>
                  </a:cubicBezTo>
                  <a:cubicBezTo>
                    <a:pt x="83" y="55"/>
                    <a:pt x="80" y="56"/>
                    <a:pt x="78" y="54"/>
                  </a:cubicBezTo>
                  <a:cubicBezTo>
                    <a:pt x="76" y="53"/>
                    <a:pt x="74" y="49"/>
                    <a:pt x="74" y="47"/>
                  </a:cubicBezTo>
                  <a:cubicBezTo>
                    <a:pt x="77" y="38"/>
                    <a:pt x="73" y="31"/>
                    <a:pt x="72" y="22"/>
                  </a:cubicBezTo>
                  <a:cubicBezTo>
                    <a:pt x="71" y="17"/>
                    <a:pt x="72" y="11"/>
                    <a:pt x="74" y="6"/>
                  </a:cubicBezTo>
                  <a:cubicBezTo>
                    <a:pt x="77" y="1"/>
                    <a:pt x="82" y="1"/>
                    <a:pt x="87" y="3"/>
                  </a:cubicBezTo>
                  <a:cubicBezTo>
                    <a:pt x="95" y="7"/>
                    <a:pt x="97" y="11"/>
                    <a:pt x="96" y="19"/>
                  </a:cubicBezTo>
                  <a:cubicBezTo>
                    <a:pt x="94" y="27"/>
                    <a:pt x="93" y="36"/>
                    <a:pt x="93" y="45"/>
                  </a:cubicBezTo>
                  <a:cubicBezTo>
                    <a:pt x="100" y="38"/>
                    <a:pt x="101" y="28"/>
                    <a:pt x="102" y="19"/>
                  </a:cubicBezTo>
                  <a:cubicBezTo>
                    <a:pt x="103" y="16"/>
                    <a:pt x="103" y="14"/>
                    <a:pt x="103" y="11"/>
                  </a:cubicBezTo>
                  <a:cubicBezTo>
                    <a:pt x="103" y="5"/>
                    <a:pt x="106" y="1"/>
                    <a:pt x="111" y="1"/>
                  </a:cubicBezTo>
                  <a:cubicBezTo>
                    <a:pt x="117" y="0"/>
                    <a:pt x="122" y="5"/>
                    <a:pt x="122" y="11"/>
                  </a:cubicBezTo>
                  <a:cubicBezTo>
                    <a:pt x="123" y="15"/>
                    <a:pt x="122" y="18"/>
                    <a:pt x="122" y="22"/>
                  </a:cubicBezTo>
                  <a:cubicBezTo>
                    <a:pt x="123" y="22"/>
                    <a:pt x="124" y="22"/>
                    <a:pt x="125" y="23"/>
                  </a:cubicBezTo>
                  <a:close/>
                  <a:moveTo>
                    <a:pt x="99" y="80"/>
                  </a:moveTo>
                  <a:cubicBezTo>
                    <a:pt x="102" y="76"/>
                    <a:pt x="103" y="74"/>
                    <a:pt x="105" y="70"/>
                  </a:cubicBezTo>
                  <a:cubicBezTo>
                    <a:pt x="100" y="71"/>
                    <a:pt x="97" y="72"/>
                    <a:pt x="94" y="72"/>
                  </a:cubicBezTo>
                  <a:cubicBezTo>
                    <a:pt x="96" y="75"/>
                    <a:pt x="97" y="77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ṧ1íḋé"/>
            <p:cNvSpPr/>
            <p:nvPr/>
          </p:nvSpPr>
          <p:spPr bwMode="auto">
            <a:xfrm>
              <a:off x="7258864" y="3424755"/>
              <a:ext cx="94934" cy="110756"/>
            </a:xfrm>
            <a:custGeom>
              <a:avLst/>
              <a:gdLst>
                <a:gd name="T0" fmla="*/ 24 w 24"/>
                <a:gd name="T1" fmla="*/ 10 h 28"/>
                <a:gd name="T2" fmla="*/ 21 w 24"/>
                <a:gd name="T3" fmla="*/ 17 h 28"/>
                <a:gd name="T4" fmla="*/ 15 w 24"/>
                <a:gd name="T5" fmla="*/ 27 h 28"/>
                <a:gd name="T6" fmla="*/ 2 w 24"/>
                <a:gd name="T7" fmla="*/ 19 h 28"/>
                <a:gd name="T8" fmla="*/ 6 w 24"/>
                <a:gd name="T9" fmla="*/ 4 h 28"/>
                <a:gd name="T10" fmla="*/ 19 w 24"/>
                <a:gd name="T11" fmla="*/ 5 h 28"/>
                <a:gd name="T12" fmla="*/ 24 w 24"/>
                <a:gd name="T1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24" y="10"/>
                  </a:moveTo>
                  <a:cubicBezTo>
                    <a:pt x="22" y="12"/>
                    <a:pt x="21" y="15"/>
                    <a:pt x="21" y="17"/>
                  </a:cubicBezTo>
                  <a:cubicBezTo>
                    <a:pt x="20" y="21"/>
                    <a:pt x="20" y="26"/>
                    <a:pt x="15" y="27"/>
                  </a:cubicBezTo>
                  <a:cubicBezTo>
                    <a:pt x="8" y="28"/>
                    <a:pt x="4" y="25"/>
                    <a:pt x="2" y="19"/>
                  </a:cubicBezTo>
                  <a:cubicBezTo>
                    <a:pt x="0" y="14"/>
                    <a:pt x="0" y="8"/>
                    <a:pt x="6" y="4"/>
                  </a:cubicBezTo>
                  <a:cubicBezTo>
                    <a:pt x="11" y="0"/>
                    <a:pt x="15" y="0"/>
                    <a:pt x="19" y="5"/>
                  </a:cubicBezTo>
                  <a:cubicBezTo>
                    <a:pt x="20" y="7"/>
                    <a:pt x="22" y="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ṣļîdè"/>
            <p:cNvSpPr/>
            <p:nvPr/>
          </p:nvSpPr>
          <p:spPr bwMode="auto">
            <a:xfrm>
              <a:off x="7245678" y="2884160"/>
              <a:ext cx="81749" cy="116030"/>
            </a:xfrm>
            <a:custGeom>
              <a:avLst/>
              <a:gdLst>
                <a:gd name="T0" fmla="*/ 20 w 20"/>
                <a:gd name="T1" fmla="*/ 11 h 29"/>
                <a:gd name="T2" fmla="*/ 18 w 20"/>
                <a:gd name="T3" fmla="*/ 21 h 29"/>
                <a:gd name="T4" fmla="*/ 7 w 20"/>
                <a:gd name="T5" fmla="*/ 28 h 29"/>
                <a:gd name="T6" fmla="*/ 2 w 20"/>
                <a:gd name="T7" fmla="*/ 18 h 29"/>
                <a:gd name="T8" fmla="*/ 7 w 20"/>
                <a:gd name="T9" fmla="*/ 7 h 29"/>
                <a:gd name="T10" fmla="*/ 15 w 20"/>
                <a:gd name="T11" fmla="*/ 8 h 29"/>
                <a:gd name="T12" fmla="*/ 20 w 20"/>
                <a:gd name="T1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9">
                  <a:moveTo>
                    <a:pt x="20" y="11"/>
                  </a:moveTo>
                  <a:cubicBezTo>
                    <a:pt x="20" y="14"/>
                    <a:pt x="19" y="18"/>
                    <a:pt x="18" y="21"/>
                  </a:cubicBezTo>
                  <a:cubicBezTo>
                    <a:pt x="17" y="26"/>
                    <a:pt x="13" y="29"/>
                    <a:pt x="7" y="28"/>
                  </a:cubicBezTo>
                  <a:cubicBezTo>
                    <a:pt x="2" y="26"/>
                    <a:pt x="0" y="23"/>
                    <a:pt x="2" y="18"/>
                  </a:cubicBezTo>
                  <a:cubicBezTo>
                    <a:pt x="4" y="14"/>
                    <a:pt x="5" y="10"/>
                    <a:pt x="7" y="7"/>
                  </a:cubicBezTo>
                  <a:cubicBezTo>
                    <a:pt x="9" y="4"/>
                    <a:pt x="13" y="0"/>
                    <a:pt x="15" y="8"/>
                  </a:cubicBezTo>
                  <a:cubicBezTo>
                    <a:pt x="15" y="9"/>
                    <a:pt x="18" y="9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lïḑè"/>
            <p:cNvSpPr/>
            <p:nvPr/>
          </p:nvSpPr>
          <p:spPr bwMode="auto">
            <a:xfrm>
              <a:off x="6439117" y="2723299"/>
              <a:ext cx="464120" cy="901870"/>
            </a:xfrm>
            <a:custGeom>
              <a:avLst/>
              <a:gdLst>
                <a:gd name="T0" fmla="*/ 60 w 116"/>
                <a:gd name="T1" fmla="*/ 145 h 225"/>
                <a:gd name="T2" fmla="*/ 92 w 116"/>
                <a:gd name="T3" fmla="*/ 134 h 225"/>
                <a:gd name="T4" fmla="*/ 82 w 116"/>
                <a:gd name="T5" fmla="*/ 150 h 225"/>
                <a:gd name="T6" fmla="*/ 62 w 116"/>
                <a:gd name="T7" fmla="*/ 163 h 225"/>
                <a:gd name="T8" fmla="*/ 47 w 116"/>
                <a:gd name="T9" fmla="*/ 214 h 225"/>
                <a:gd name="T10" fmla="*/ 49 w 116"/>
                <a:gd name="T11" fmla="*/ 225 h 225"/>
                <a:gd name="T12" fmla="*/ 47 w 116"/>
                <a:gd name="T13" fmla="*/ 185 h 225"/>
                <a:gd name="T14" fmla="*/ 50 w 116"/>
                <a:gd name="T15" fmla="*/ 159 h 225"/>
                <a:gd name="T16" fmla="*/ 23 w 116"/>
                <a:gd name="T17" fmla="*/ 163 h 225"/>
                <a:gd name="T18" fmla="*/ 0 w 116"/>
                <a:gd name="T19" fmla="*/ 188 h 225"/>
                <a:gd name="T20" fmla="*/ 42 w 116"/>
                <a:gd name="T21" fmla="*/ 116 h 225"/>
                <a:gd name="T22" fmla="*/ 34 w 116"/>
                <a:gd name="T23" fmla="*/ 107 h 225"/>
                <a:gd name="T24" fmla="*/ 48 w 116"/>
                <a:gd name="T25" fmla="*/ 98 h 225"/>
                <a:gd name="T26" fmla="*/ 40 w 116"/>
                <a:gd name="T27" fmla="*/ 97 h 225"/>
                <a:gd name="T28" fmla="*/ 18 w 116"/>
                <a:gd name="T29" fmla="*/ 79 h 225"/>
                <a:gd name="T30" fmla="*/ 26 w 116"/>
                <a:gd name="T31" fmla="*/ 46 h 225"/>
                <a:gd name="T32" fmla="*/ 44 w 116"/>
                <a:gd name="T33" fmla="*/ 27 h 225"/>
                <a:gd name="T34" fmla="*/ 65 w 116"/>
                <a:gd name="T35" fmla="*/ 16 h 225"/>
                <a:gd name="T36" fmla="*/ 71 w 116"/>
                <a:gd name="T37" fmla="*/ 14 h 225"/>
                <a:gd name="T38" fmla="*/ 87 w 116"/>
                <a:gd name="T39" fmla="*/ 12 h 225"/>
                <a:gd name="T40" fmla="*/ 113 w 116"/>
                <a:gd name="T41" fmla="*/ 57 h 225"/>
                <a:gd name="T42" fmla="*/ 79 w 116"/>
                <a:gd name="T43" fmla="*/ 84 h 225"/>
                <a:gd name="T44" fmla="*/ 75 w 116"/>
                <a:gd name="T45" fmla="*/ 105 h 225"/>
                <a:gd name="T46" fmla="*/ 67 w 116"/>
                <a:gd name="T47" fmla="*/ 111 h 225"/>
                <a:gd name="T48" fmla="*/ 73 w 116"/>
                <a:gd name="T49" fmla="*/ 115 h 225"/>
                <a:gd name="T50" fmla="*/ 64 w 116"/>
                <a:gd name="T51" fmla="*/ 133 h 225"/>
                <a:gd name="T52" fmla="*/ 49 w 116"/>
                <a:gd name="T53" fmla="*/ 145 h 225"/>
                <a:gd name="T54" fmla="*/ 96 w 116"/>
                <a:gd name="T55" fmla="*/ 47 h 225"/>
                <a:gd name="T56" fmla="*/ 81 w 116"/>
                <a:gd name="T57" fmla="*/ 41 h 225"/>
                <a:gd name="T58" fmla="*/ 80 w 116"/>
                <a:gd name="T59" fmla="*/ 62 h 225"/>
                <a:gd name="T60" fmla="*/ 71 w 116"/>
                <a:gd name="T61" fmla="*/ 75 h 225"/>
                <a:gd name="T62" fmla="*/ 96 w 116"/>
                <a:gd name="T63" fmla="*/ 47 h 225"/>
                <a:gd name="T64" fmla="*/ 43 w 116"/>
                <a:gd name="T65" fmla="*/ 73 h 225"/>
                <a:gd name="T66" fmla="*/ 46 w 116"/>
                <a:gd name="T67" fmla="*/ 55 h 225"/>
                <a:gd name="T68" fmla="*/ 36 w 116"/>
                <a:gd name="T69" fmla="*/ 5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" h="225">
                  <a:moveTo>
                    <a:pt x="48" y="149"/>
                  </a:moveTo>
                  <a:cubicBezTo>
                    <a:pt x="53" y="148"/>
                    <a:pt x="57" y="147"/>
                    <a:pt x="60" y="145"/>
                  </a:cubicBezTo>
                  <a:cubicBezTo>
                    <a:pt x="68" y="143"/>
                    <a:pt x="76" y="139"/>
                    <a:pt x="83" y="136"/>
                  </a:cubicBezTo>
                  <a:cubicBezTo>
                    <a:pt x="86" y="135"/>
                    <a:pt x="89" y="134"/>
                    <a:pt x="92" y="134"/>
                  </a:cubicBezTo>
                  <a:cubicBezTo>
                    <a:pt x="99" y="133"/>
                    <a:pt x="101" y="134"/>
                    <a:pt x="103" y="142"/>
                  </a:cubicBezTo>
                  <a:cubicBezTo>
                    <a:pt x="96" y="145"/>
                    <a:pt x="89" y="148"/>
                    <a:pt x="82" y="150"/>
                  </a:cubicBezTo>
                  <a:cubicBezTo>
                    <a:pt x="80" y="151"/>
                    <a:pt x="77" y="151"/>
                    <a:pt x="75" y="152"/>
                  </a:cubicBezTo>
                  <a:cubicBezTo>
                    <a:pt x="68" y="153"/>
                    <a:pt x="64" y="155"/>
                    <a:pt x="62" y="163"/>
                  </a:cubicBezTo>
                  <a:cubicBezTo>
                    <a:pt x="58" y="178"/>
                    <a:pt x="52" y="193"/>
                    <a:pt x="47" y="208"/>
                  </a:cubicBezTo>
                  <a:cubicBezTo>
                    <a:pt x="47" y="210"/>
                    <a:pt x="47" y="212"/>
                    <a:pt x="47" y="214"/>
                  </a:cubicBezTo>
                  <a:cubicBezTo>
                    <a:pt x="47" y="220"/>
                    <a:pt x="49" y="221"/>
                    <a:pt x="56" y="220"/>
                  </a:cubicBezTo>
                  <a:cubicBezTo>
                    <a:pt x="54" y="221"/>
                    <a:pt x="51" y="223"/>
                    <a:pt x="49" y="225"/>
                  </a:cubicBezTo>
                  <a:cubicBezTo>
                    <a:pt x="47" y="222"/>
                    <a:pt x="43" y="219"/>
                    <a:pt x="43" y="216"/>
                  </a:cubicBezTo>
                  <a:cubicBezTo>
                    <a:pt x="43" y="205"/>
                    <a:pt x="44" y="195"/>
                    <a:pt x="47" y="185"/>
                  </a:cubicBezTo>
                  <a:cubicBezTo>
                    <a:pt x="49" y="176"/>
                    <a:pt x="53" y="166"/>
                    <a:pt x="57" y="157"/>
                  </a:cubicBezTo>
                  <a:cubicBezTo>
                    <a:pt x="54" y="158"/>
                    <a:pt x="52" y="158"/>
                    <a:pt x="50" y="159"/>
                  </a:cubicBezTo>
                  <a:cubicBezTo>
                    <a:pt x="43" y="162"/>
                    <a:pt x="37" y="166"/>
                    <a:pt x="29" y="161"/>
                  </a:cubicBezTo>
                  <a:cubicBezTo>
                    <a:pt x="28" y="160"/>
                    <a:pt x="24" y="162"/>
                    <a:pt x="23" y="163"/>
                  </a:cubicBezTo>
                  <a:cubicBezTo>
                    <a:pt x="21" y="167"/>
                    <a:pt x="18" y="171"/>
                    <a:pt x="17" y="176"/>
                  </a:cubicBezTo>
                  <a:cubicBezTo>
                    <a:pt x="13" y="188"/>
                    <a:pt x="14" y="185"/>
                    <a:pt x="0" y="188"/>
                  </a:cubicBezTo>
                  <a:cubicBezTo>
                    <a:pt x="2" y="173"/>
                    <a:pt x="11" y="162"/>
                    <a:pt x="18" y="150"/>
                  </a:cubicBezTo>
                  <a:cubicBezTo>
                    <a:pt x="25" y="138"/>
                    <a:pt x="33" y="127"/>
                    <a:pt x="42" y="116"/>
                  </a:cubicBezTo>
                  <a:cubicBezTo>
                    <a:pt x="41" y="115"/>
                    <a:pt x="39" y="115"/>
                    <a:pt x="38" y="114"/>
                  </a:cubicBezTo>
                  <a:cubicBezTo>
                    <a:pt x="37" y="112"/>
                    <a:pt x="33" y="108"/>
                    <a:pt x="34" y="107"/>
                  </a:cubicBezTo>
                  <a:cubicBezTo>
                    <a:pt x="35" y="105"/>
                    <a:pt x="38" y="103"/>
                    <a:pt x="41" y="101"/>
                  </a:cubicBezTo>
                  <a:cubicBezTo>
                    <a:pt x="43" y="99"/>
                    <a:pt x="46" y="99"/>
                    <a:pt x="48" y="98"/>
                  </a:cubicBezTo>
                  <a:cubicBezTo>
                    <a:pt x="48" y="97"/>
                    <a:pt x="48" y="97"/>
                    <a:pt x="48" y="96"/>
                  </a:cubicBezTo>
                  <a:cubicBezTo>
                    <a:pt x="45" y="97"/>
                    <a:pt x="42" y="98"/>
                    <a:pt x="40" y="97"/>
                  </a:cubicBezTo>
                  <a:cubicBezTo>
                    <a:pt x="34" y="93"/>
                    <a:pt x="28" y="92"/>
                    <a:pt x="22" y="90"/>
                  </a:cubicBezTo>
                  <a:cubicBezTo>
                    <a:pt x="20" y="90"/>
                    <a:pt x="18" y="83"/>
                    <a:pt x="18" y="79"/>
                  </a:cubicBezTo>
                  <a:cubicBezTo>
                    <a:pt x="18" y="70"/>
                    <a:pt x="19" y="61"/>
                    <a:pt x="20" y="52"/>
                  </a:cubicBezTo>
                  <a:cubicBezTo>
                    <a:pt x="21" y="50"/>
                    <a:pt x="24" y="48"/>
                    <a:pt x="26" y="46"/>
                  </a:cubicBezTo>
                  <a:cubicBezTo>
                    <a:pt x="30" y="44"/>
                    <a:pt x="34" y="42"/>
                    <a:pt x="38" y="41"/>
                  </a:cubicBezTo>
                  <a:cubicBezTo>
                    <a:pt x="45" y="38"/>
                    <a:pt x="44" y="33"/>
                    <a:pt x="44" y="27"/>
                  </a:cubicBezTo>
                  <a:cubicBezTo>
                    <a:pt x="44" y="23"/>
                    <a:pt x="44" y="18"/>
                    <a:pt x="46" y="15"/>
                  </a:cubicBezTo>
                  <a:cubicBezTo>
                    <a:pt x="50" y="8"/>
                    <a:pt x="59" y="9"/>
                    <a:pt x="65" y="16"/>
                  </a:cubicBezTo>
                  <a:cubicBezTo>
                    <a:pt x="66" y="18"/>
                    <a:pt x="69" y="20"/>
                    <a:pt x="71" y="22"/>
                  </a:cubicBezTo>
                  <a:cubicBezTo>
                    <a:pt x="71" y="19"/>
                    <a:pt x="71" y="17"/>
                    <a:pt x="71" y="14"/>
                  </a:cubicBezTo>
                  <a:cubicBezTo>
                    <a:pt x="71" y="6"/>
                    <a:pt x="76" y="0"/>
                    <a:pt x="82" y="2"/>
                  </a:cubicBezTo>
                  <a:cubicBezTo>
                    <a:pt x="87" y="4"/>
                    <a:pt x="89" y="7"/>
                    <a:pt x="87" y="12"/>
                  </a:cubicBezTo>
                  <a:cubicBezTo>
                    <a:pt x="85" y="19"/>
                    <a:pt x="88" y="21"/>
                    <a:pt x="94" y="23"/>
                  </a:cubicBezTo>
                  <a:cubicBezTo>
                    <a:pt x="106" y="26"/>
                    <a:pt x="116" y="44"/>
                    <a:pt x="113" y="57"/>
                  </a:cubicBezTo>
                  <a:cubicBezTo>
                    <a:pt x="110" y="71"/>
                    <a:pt x="98" y="76"/>
                    <a:pt x="87" y="81"/>
                  </a:cubicBezTo>
                  <a:cubicBezTo>
                    <a:pt x="84" y="82"/>
                    <a:pt x="82" y="82"/>
                    <a:pt x="79" y="84"/>
                  </a:cubicBezTo>
                  <a:cubicBezTo>
                    <a:pt x="76" y="86"/>
                    <a:pt x="73" y="88"/>
                    <a:pt x="77" y="93"/>
                  </a:cubicBezTo>
                  <a:cubicBezTo>
                    <a:pt x="81" y="97"/>
                    <a:pt x="80" y="102"/>
                    <a:pt x="75" y="105"/>
                  </a:cubicBezTo>
                  <a:cubicBezTo>
                    <a:pt x="73" y="106"/>
                    <a:pt x="72" y="107"/>
                    <a:pt x="70" y="108"/>
                  </a:cubicBezTo>
                  <a:cubicBezTo>
                    <a:pt x="69" y="109"/>
                    <a:pt x="68" y="110"/>
                    <a:pt x="67" y="111"/>
                  </a:cubicBezTo>
                  <a:cubicBezTo>
                    <a:pt x="68" y="112"/>
                    <a:pt x="70" y="113"/>
                    <a:pt x="71" y="114"/>
                  </a:cubicBezTo>
                  <a:cubicBezTo>
                    <a:pt x="72" y="114"/>
                    <a:pt x="73" y="115"/>
                    <a:pt x="73" y="115"/>
                  </a:cubicBezTo>
                  <a:cubicBezTo>
                    <a:pt x="81" y="119"/>
                    <a:pt x="83" y="123"/>
                    <a:pt x="81" y="127"/>
                  </a:cubicBezTo>
                  <a:cubicBezTo>
                    <a:pt x="78" y="133"/>
                    <a:pt x="70" y="135"/>
                    <a:pt x="64" y="133"/>
                  </a:cubicBezTo>
                  <a:cubicBezTo>
                    <a:pt x="62" y="132"/>
                    <a:pt x="59" y="133"/>
                    <a:pt x="57" y="135"/>
                  </a:cubicBezTo>
                  <a:cubicBezTo>
                    <a:pt x="54" y="138"/>
                    <a:pt x="51" y="142"/>
                    <a:pt x="49" y="145"/>
                  </a:cubicBezTo>
                  <a:cubicBezTo>
                    <a:pt x="48" y="146"/>
                    <a:pt x="48" y="147"/>
                    <a:pt x="48" y="149"/>
                  </a:cubicBezTo>
                  <a:close/>
                  <a:moveTo>
                    <a:pt x="96" y="47"/>
                  </a:moveTo>
                  <a:cubicBezTo>
                    <a:pt x="93" y="45"/>
                    <a:pt x="91" y="42"/>
                    <a:pt x="87" y="39"/>
                  </a:cubicBezTo>
                  <a:cubicBezTo>
                    <a:pt x="86" y="39"/>
                    <a:pt x="83" y="40"/>
                    <a:pt x="81" y="41"/>
                  </a:cubicBezTo>
                  <a:cubicBezTo>
                    <a:pt x="78" y="45"/>
                    <a:pt x="79" y="49"/>
                    <a:pt x="82" y="52"/>
                  </a:cubicBezTo>
                  <a:cubicBezTo>
                    <a:pt x="85" y="56"/>
                    <a:pt x="83" y="59"/>
                    <a:pt x="80" y="62"/>
                  </a:cubicBezTo>
                  <a:cubicBezTo>
                    <a:pt x="78" y="64"/>
                    <a:pt x="75" y="66"/>
                    <a:pt x="73" y="68"/>
                  </a:cubicBezTo>
                  <a:cubicBezTo>
                    <a:pt x="71" y="70"/>
                    <a:pt x="71" y="72"/>
                    <a:pt x="71" y="75"/>
                  </a:cubicBezTo>
                  <a:cubicBezTo>
                    <a:pt x="73" y="75"/>
                    <a:pt x="76" y="77"/>
                    <a:pt x="78" y="76"/>
                  </a:cubicBezTo>
                  <a:cubicBezTo>
                    <a:pt x="89" y="70"/>
                    <a:pt x="93" y="60"/>
                    <a:pt x="96" y="47"/>
                  </a:cubicBezTo>
                  <a:close/>
                  <a:moveTo>
                    <a:pt x="36" y="87"/>
                  </a:moveTo>
                  <a:cubicBezTo>
                    <a:pt x="45" y="84"/>
                    <a:pt x="46" y="80"/>
                    <a:pt x="43" y="73"/>
                  </a:cubicBezTo>
                  <a:cubicBezTo>
                    <a:pt x="41" y="69"/>
                    <a:pt x="40" y="66"/>
                    <a:pt x="44" y="62"/>
                  </a:cubicBezTo>
                  <a:cubicBezTo>
                    <a:pt x="45" y="61"/>
                    <a:pt x="46" y="58"/>
                    <a:pt x="46" y="55"/>
                  </a:cubicBezTo>
                  <a:cubicBezTo>
                    <a:pt x="46" y="55"/>
                    <a:pt x="42" y="53"/>
                    <a:pt x="41" y="54"/>
                  </a:cubicBezTo>
                  <a:cubicBezTo>
                    <a:pt x="39" y="55"/>
                    <a:pt x="36" y="57"/>
                    <a:pt x="36" y="59"/>
                  </a:cubicBezTo>
                  <a:cubicBezTo>
                    <a:pt x="35" y="68"/>
                    <a:pt x="36" y="77"/>
                    <a:pt x="3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ḻiḍè"/>
            <p:cNvSpPr/>
            <p:nvPr/>
          </p:nvSpPr>
          <p:spPr bwMode="auto">
            <a:xfrm>
              <a:off x="6702819" y="3348280"/>
              <a:ext cx="300623" cy="247882"/>
            </a:xfrm>
            <a:custGeom>
              <a:avLst/>
              <a:gdLst>
                <a:gd name="T0" fmla="*/ 0 w 75"/>
                <a:gd name="T1" fmla="*/ 9 h 62"/>
                <a:gd name="T2" fmla="*/ 13 w 75"/>
                <a:gd name="T3" fmla="*/ 9 h 62"/>
                <a:gd name="T4" fmla="*/ 26 w 75"/>
                <a:gd name="T5" fmla="*/ 5 h 62"/>
                <a:gd name="T6" fmla="*/ 34 w 75"/>
                <a:gd name="T7" fmla="*/ 1 h 62"/>
                <a:gd name="T8" fmla="*/ 41 w 75"/>
                <a:gd name="T9" fmla="*/ 4 h 62"/>
                <a:gd name="T10" fmla="*/ 38 w 75"/>
                <a:gd name="T11" fmla="*/ 12 h 62"/>
                <a:gd name="T12" fmla="*/ 28 w 75"/>
                <a:gd name="T13" fmla="*/ 20 h 62"/>
                <a:gd name="T14" fmla="*/ 75 w 75"/>
                <a:gd name="T15" fmla="*/ 59 h 62"/>
                <a:gd name="T16" fmla="*/ 40 w 75"/>
                <a:gd name="T17" fmla="*/ 55 h 62"/>
                <a:gd name="T18" fmla="*/ 14 w 75"/>
                <a:gd name="T19" fmla="*/ 32 h 62"/>
                <a:gd name="T20" fmla="*/ 1 w 75"/>
                <a:gd name="T21" fmla="*/ 50 h 62"/>
                <a:gd name="T22" fmla="*/ 0 w 75"/>
                <a:gd name="T23" fmla="*/ 49 h 62"/>
                <a:gd name="T24" fmla="*/ 6 w 75"/>
                <a:gd name="T25" fmla="*/ 40 h 62"/>
                <a:gd name="T26" fmla="*/ 4 w 75"/>
                <a:gd name="T27" fmla="*/ 15 h 62"/>
                <a:gd name="T28" fmla="*/ 0 w 75"/>
                <a:gd name="T2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2">
                  <a:moveTo>
                    <a:pt x="0" y="9"/>
                  </a:moveTo>
                  <a:cubicBezTo>
                    <a:pt x="5" y="9"/>
                    <a:pt x="10" y="7"/>
                    <a:pt x="13" y="9"/>
                  </a:cubicBezTo>
                  <a:cubicBezTo>
                    <a:pt x="19" y="13"/>
                    <a:pt x="22" y="8"/>
                    <a:pt x="26" y="5"/>
                  </a:cubicBezTo>
                  <a:cubicBezTo>
                    <a:pt x="28" y="3"/>
                    <a:pt x="31" y="1"/>
                    <a:pt x="34" y="1"/>
                  </a:cubicBezTo>
                  <a:cubicBezTo>
                    <a:pt x="36" y="0"/>
                    <a:pt x="40" y="2"/>
                    <a:pt x="41" y="4"/>
                  </a:cubicBezTo>
                  <a:cubicBezTo>
                    <a:pt x="41" y="6"/>
                    <a:pt x="39" y="10"/>
                    <a:pt x="38" y="12"/>
                  </a:cubicBezTo>
                  <a:cubicBezTo>
                    <a:pt x="35" y="15"/>
                    <a:pt x="32" y="17"/>
                    <a:pt x="28" y="20"/>
                  </a:cubicBezTo>
                  <a:cubicBezTo>
                    <a:pt x="44" y="33"/>
                    <a:pt x="59" y="46"/>
                    <a:pt x="75" y="59"/>
                  </a:cubicBezTo>
                  <a:cubicBezTo>
                    <a:pt x="62" y="62"/>
                    <a:pt x="50" y="61"/>
                    <a:pt x="40" y="55"/>
                  </a:cubicBezTo>
                  <a:cubicBezTo>
                    <a:pt x="31" y="50"/>
                    <a:pt x="23" y="40"/>
                    <a:pt x="14" y="32"/>
                  </a:cubicBezTo>
                  <a:cubicBezTo>
                    <a:pt x="10" y="38"/>
                    <a:pt x="5" y="44"/>
                    <a:pt x="1" y="50"/>
                  </a:cubicBezTo>
                  <a:cubicBezTo>
                    <a:pt x="0" y="50"/>
                    <a:pt x="0" y="49"/>
                    <a:pt x="0" y="49"/>
                  </a:cubicBezTo>
                  <a:cubicBezTo>
                    <a:pt x="2" y="46"/>
                    <a:pt x="4" y="43"/>
                    <a:pt x="6" y="40"/>
                  </a:cubicBezTo>
                  <a:cubicBezTo>
                    <a:pt x="12" y="30"/>
                    <a:pt x="12" y="25"/>
                    <a:pt x="4" y="15"/>
                  </a:cubicBezTo>
                  <a:cubicBezTo>
                    <a:pt x="2" y="14"/>
                    <a:pt x="2" y="12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$ḻíḓê"/>
            <p:cNvSpPr/>
            <p:nvPr/>
          </p:nvSpPr>
          <p:spPr bwMode="auto">
            <a:xfrm>
              <a:off x="4981130" y="2760217"/>
              <a:ext cx="530047" cy="928240"/>
            </a:xfrm>
            <a:custGeom>
              <a:avLst/>
              <a:gdLst>
                <a:gd name="T0" fmla="*/ 130 w 133"/>
                <a:gd name="T1" fmla="*/ 39 h 232"/>
                <a:gd name="T2" fmla="*/ 95 w 133"/>
                <a:gd name="T3" fmla="*/ 25 h 232"/>
                <a:gd name="T4" fmla="*/ 75 w 133"/>
                <a:gd name="T5" fmla="*/ 30 h 232"/>
                <a:gd name="T6" fmla="*/ 75 w 133"/>
                <a:gd name="T7" fmla="*/ 15 h 232"/>
                <a:gd name="T8" fmla="*/ 73 w 133"/>
                <a:gd name="T9" fmla="*/ 3 h 232"/>
                <a:gd name="T10" fmla="*/ 62 w 133"/>
                <a:gd name="T11" fmla="*/ 1 h 232"/>
                <a:gd name="T12" fmla="*/ 57 w 133"/>
                <a:gd name="T13" fmla="*/ 11 h 232"/>
                <a:gd name="T14" fmla="*/ 56 w 133"/>
                <a:gd name="T15" fmla="*/ 31 h 232"/>
                <a:gd name="T16" fmla="*/ 48 w 133"/>
                <a:gd name="T17" fmla="*/ 46 h 232"/>
                <a:gd name="T18" fmla="*/ 42 w 133"/>
                <a:gd name="T19" fmla="*/ 51 h 232"/>
                <a:gd name="T20" fmla="*/ 36 w 133"/>
                <a:gd name="T21" fmla="*/ 65 h 232"/>
                <a:gd name="T22" fmla="*/ 50 w 133"/>
                <a:gd name="T23" fmla="*/ 69 h 232"/>
                <a:gd name="T24" fmla="*/ 52 w 133"/>
                <a:gd name="T25" fmla="*/ 68 h 232"/>
                <a:gd name="T26" fmla="*/ 58 w 133"/>
                <a:gd name="T27" fmla="*/ 74 h 232"/>
                <a:gd name="T28" fmla="*/ 58 w 133"/>
                <a:gd name="T29" fmla="*/ 88 h 232"/>
                <a:gd name="T30" fmla="*/ 55 w 133"/>
                <a:gd name="T31" fmla="*/ 94 h 232"/>
                <a:gd name="T32" fmla="*/ 30 w 133"/>
                <a:gd name="T33" fmla="*/ 109 h 232"/>
                <a:gd name="T34" fmla="*/ 30 w 133"/>
                <a:gd name="T35" fmla="*/ 103 h 232"/>
                <a:gd name="T36" fmla="*/ 24 w 133"/>
                <a:gd name="T37" fmla="*/ 82 h 232"/>
                <a:gd name="T38" fmla="*/ 10 w 133"/>
                <a:gd name="T39" fmla="*/ 76 h 232"/>
                <a:gd name="T40" fmla="*/ 1 w 133"/>
                <a:gd name="T41" fmla="*/ 91 h 232"/>
                <a:gd name="T42" fmla="*/ 5 w 133"/>
                <a:gd name="T43" fmla="*/ 113 h 232"/>
                <a:gd name="T44" fmla="*/ 26 w 133"/>
                <a:gd name="T45" fmla="*/ 120 h 232"/>
                <a:gd name="T46" fmla="*/ 35 w 133"/>
                <a:gd name="T47" fmla="*/ 118 h 232"/>
                <a:gd name="T48" fmla="*/ 48 w 133"/>
                <a:gd name="T49" fmla="*/ 116 h 232"/>
                <a:gd name="T50" fmla="*/ 56 w 133"/>
                <a:gd name="T51" fmla="*/ 122 h 232"/>
                <a:gd name="T52" fmla="*/ 58 w 133"/>
                <a:gd name="T53" fmla="*/ 196 h 232"/>
                <a:gd name="T54" fmla="*/ 65 w 133"/>
                <a:gd name="T55" fmla="*/ 232 h 232"/>
                <a:gd name="T56" fmla="*/ 69 w 133"/>
                <a:gd name="T57" fmla="*/ 232 h 232"/>
                <a:gd name="T58" fmla="*/ 75 w 133"/>
                <a:gd name="T59" fmla="*/ 190 h 232"/>
                <a:gd name="T60" fmla="*/ 75 w 133"/>
                <a:gd name="T61" fmla="*/ 125 h 232"/>
                <a:gd name="T62" fmla="*/ 92 w 133"/>
                <a:gd name="T63" fmla="*/ 107 h 232"/>
                <a:gd name="T64" fmla="*/ 100 w 133"/>
                <a:gd name="T65" fmla="*/ 100 h 232"/>
                <a:gd name="T66" fmla="*/ 107 w 133"/>
                <a:gd name="T67" fmla="*/ 90 h 232"/>
                <a:gd name="T68" fmla="*/ 132 w 133"/>
                <a:gd name="T69" fmla="*/ 53 h 232"/>
                <a:gd name="T70" fmla="*/ 130 w 133"/>
                <a:gd name="T71" fmla="*/ 39 h 232"/>
                <a:gd name="T72" fmla="*/ 108 w 133"/>
                <a:gd name="T73" fmla="*/ 56 h 232"/>
                <a:gd name="T74" fmla="*/ 83 w 133"/>
                <a:gd name="T75" fmla="*/ 86 h 232"/>
                <a:gd name="T76" fmla="*/ 75 w 133"/>
                <a:gd name="T77" fmla="*/ 80 h 232"/>
                <a:gd name="T78" fmla="*/ 75 w 133"/>
                <a:gd name="T79" fmla="*/ 64 h 232"/>
                <a:gd name="T80" fmla="*/ 80 w 133"/>
                <a:gd name="T81" fmla="*/ 56 h 232"/>
                <a:gd name="T82" fmla="*/ 103 w 133"/>
                <a:gd name="T83" fmla="*/ 48 h 232"/>
                <a:gd name="T84" fmla="*/ 108 w 133"/>
                <a:gd name="T85" fmla="*/ 5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232">
                  <a:moveTo>
                    <a:pt x="130" y="39"/>
                  </a:moveTo>
                  <a:cubicBezTo>
                    <a:pt x="124" y="27"/>
                    <a:pt x="107" y="21"/>
                    <a:pt x="95" y="25"/>
                  </a:cubicBezTo>
                  <a:cubicBezTo>
                    <a:pt x="89" y="27"/>
                    <a:pt x="83" y="28"/>
                    <a:pt x="75" y="30"/>
                  </a:cubicBezTo>
                  <a:cubicBezTo>
                    <a:pt x="75" y="24"/>
                    <a:pt x="76" y="20"/>
                    <a:pt x="75" y="15"/>
                  </a:cubicBezTo>
                  <a:cubicBezTo>
                    <a:pt x="75" y="11"/>
                    <a:pt x="75" y="6"/>
                    <a:pt x="73" y="3"/>
                  </a:cubicBezTo>
                  <a:cubicBezTo>
                    <a:pt x="71" y="1"/>
                    <a:pt x="65" y="0"/>
                    <a:pt x="62" y="1"/>
                  </a:cubicBezTo>
                  <a:cubicBezTo>
                    <a:pt x="60" y="3"/>
                    <a:pt x="58" y="8"/>
                    <a:pt x="57" y="11"/>
                  </a:cubicBezTo>
                  <a:cubicBezTo>
                    <a:pt x="56" y="18"/>
                    <a:pt x="56" y="24"/>
                    <a:pt x="56" y="31"/>
                  </a:cubicBezTo>
                  <a:cubicBezTo>
                    <a:pt x="56" y="38"/>
                    <a:pt x="53" y="43"/>
                    <a:pt x="48" y="46"/>
                  </a:cubicBezTo>
                  <a:cubicBezTo>
                    <a:pt x="46" y="48"/>
                    <a:pt x="44" y="49"/>
                    <a:pt x="42" y="51"/>
                  </a:cubicBezTo>
                  <a:cubicBezTo>
                    <a:pt x="38" y="55"/>
                    <a:pt x="33" y="59"/>
                    <a:pt x="36" y="65"/>
                  </a:cubicBezTo>
                  <a:cubicBezTo>
                    <a:pt x="39" y="71"/>
                    <a:pt x="45" y="70"/>
                    <a:pt x="50" y="69"/>
                  </a:cubicBezTo>
                  <a:cubicBezTo>
                    <a:pt x="51" y="69"/>
                    <a:pt x="51" y="69"/>
                    <a:pt x="52" y="68"/>
                  </a:cubicBezTo>
                  <a:cubicBezTo>
                    <a:pt x="56" y="67"/>
                    <a:pt x="58" y="69"/>
                    <a:pt x="58" y="74"/>
                  </a:cubicBezTo>
                  <a:cubicBezTo>
                    <a:pt x="58" y="78"/>
                    <a:pt x="58" y="83"/>
                    <a:pt x="58" y="88"/>
                  </a:cubicBezTo>
                  <a:cubicBezTo>
                    <a:pt x="58" y="90"/>
                    <a:pt x="57" y="93"/>
                    <a:pt x="55" y="94"/>
                  </a:cubicBezTo>
                  <a:cubicBezTo>
                    <a:pt x="47" y="99"/>
                    <a:pt x="39" y="104"/>
                    <a:pt x="30" y="109"/>
                  </a:cubicBezTo>
                  <a:cubicBezTo>
                    <a:pt x="30" y="106"/>
                    <a:pt x="30" y="105"/>
                    <a:pt x="30" y="103"/>
                  </a:cubicBezTo>
                  <a:cubicBezTo>
                    <a:pt x="28" y="96"/>
                    <a:pt x="27" y="88"/>
                    <a:pt x="24" y="82"/>
                  </a:cubicBezTo>
                  <a:cubicBezTo>
                    <a:pt x="21" y="76"/>
                    <a:pt x="14" y="73"/>
                    <a:pt x="10" y="76"/>
                  </a:cubicBezTo>
                  <a:cubicBezTo>
                    <a:pt x="5" y="79"/>
                    <a:pt x="0" y="84"/>
                    <a:pt x="1" y="91"/>
                  </a:cubicBezTo>
                  <a:cubicBezTo>
                    <a:pt x="2" y="98"/>
                    <a:pt x="3" y="105"/>
                    <a:pt x="5" y="113"/>
                  </a:cubicBezTo>
                  <a:cubicBezTo>
                    <a:pt x="7" y="120"/>
                    <a:pt x="17" y="125"/>
                    <a:pt x="26" y="120"/>
                  </a:cubicBezTo>
                  <a:cubicBezTo>
                    <a:pt x="29" y="119"/>
                    <a:pt x="32" y="118"/>
                    <a:pt x="35" y="118"/>
                  </a:cubicBezTo>
                  <a:cubicBezTo>
                    <a:pt x="39" y="117"/>
                    <a:pt x="44" y="117"/>
                    <a:pt x="48" y="116"/>
                  </a:cubicBezTo>
                  <a:cubicBezTo>
                    <a:pt x="53" y="115"/>
                    <a:pt x="56" y="116"/>
                    <a:pt x="56" y="122"/>
                  </a:cubicBezTo>
                  <a:cubicBezTo>
                    <a:pt x="56" y="147"/>
                    <a:pt x="56" y="172"/>
                    <a:pt x="58" y="196"/>
                  </a:cubicBezTo>
                  <a:cubicBezTo>
                    <a:pt x="59" y="208"/>
                    <a:pt x="63" y="220"/>
                    <a:pt x="65" y="232"/>
                  </a:cubicBezTo>
                  <a:cubicBezTo>
                    <a:pt x="66" y="232"/>
                    <a:pt x="67" y="232"/>
                    <a:pt x="69" y="232"/>
                  </a:cubicBezTo>
                  <a:cubicBezTo>
                    <a:pt x="71" y="218"/>
                    <a:pt x="74" y="204"/>
                    <a:pt x="75" y="190"/>
                  </a:cubicBezTo>
                  <a:cubicBezTo>
                    <a:pt x="76" y="168"/>
                    <a:pt x="75" y="147"/>
                    <a:pt x="75" y="125"/>
                  </a:cubicBezTo>
                  <a:cubicBezTo>
                    <a:pt x="76" y="111"/>
                    <a:pt x="73" y="110"/>
                    <a:pt x="92" y="107"/>
                  </a:cubicBezTo>
                  <a:cubicBezTo>
                    <a:pt x="96" y="106"/>
                    <a:pt x="99" y="104"/>
                    <a:pt x="100" y="100"/>
                  </a:cubicBezTo>
                  <a:cubicBezTo>
                    <a:pt x="101" y="96"/>
                    <a:pt x="103" y="92"/>
                    <a:pt x="107" y="90"/>
                  </a:cubicBezTo>
                  <a:cubicBezTo>
                    <a:pt x="120" y="81"/>
                    <a:pt x="128" y="68"/>
                    <a:pt x="132" y="53"/>
                  </a:cubicBezTo>
                  <a:cubicBezTo>
                    <a:pt x="133" y="49"/>
                    <a:pt x="132" y="43"/>
                    <a:pt x="130" y="39"/>
                  </a:cubicBezTo>
                  <a:close/>
                  <a:moveTo>
                    <a:pt x="108" y="56"/>
                  </a:moveTo>
                  <a:cubicBezTo>
                    <a:pt x="104" y="69"/>
                    <a:pt x="97" y="80"/>
                    <a:pt x="83" y="86"/>
                  </a:cubicBezTo>
                  <a:cubicBezTo>
                    <a:pt x="78" y="88"/>
                    <a:pt x="75" y="86"/>
                    <a:pt x="75" y="80"/>
                  </a:cubicBezTo>
                  <a:cubicBezTo>
                    <a:pt x="75" y="75"/>
                    <a:pt x="74" y="70"/>
                    <a:pt x="75" y="64"/>
                  </a:cubicBezTo>
                  <a:cubicBezTo>
                    <a:pt x="76" y="61"/>
                    <a:pt x="77" y="57"/>
                    <a:pt x="80" y="56"/>
                  </a:cubicBezTo>
                  <a:cubicBezTo>
                    <a:pt x="87" y="53"/>
                    <a:pt x="95" y="51"/>
                    <a:pt x="103" y="48"/>
                  </a:cubicBezTo>
                  <a:cubicBezTo>
                    <a:pt x="107" y="49"/>
                    <a:pt x="109" y="51"/>
                    <a:pt x="10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líḓe"/>
            <p:cNvSpPr/>
            <p:nvPr/>
          </p:nvSpPr>
          <p:spPr bwMode="auto">
            <a:xfrm>
              <a:off x="3709104" y="3085148"/>
              <a:ext cx="35605" cy="43303"/>
            </a:xfrm>
            <a:custGeom>
              <a:avLst/>
              <a:gdLst>
                <a:gd name="T0" fmla="*/ 16 w 24"/>
                <a:gd name="T1" fmla="*/ 12 h 30"/>
                <a:gd name="T2" fmla="*/ 11 w 24"/>
                <a:gd name="T3" fmla="*/ 15 h 30"/>
                <a:gd name="T4" fmla="*/ 18 w 24"/>
                <a:gd name="T5" fmla="*/ 15 h 30"/>
                <a:gd name="T6" fmla="*/ 17 w 24"/>
                <a:gd name="T7" fmla="*/ 17 h 30"/>
                <a:gd name="T8" fmla="*/ 19 w 24"/>
                <a:gd name="T9" fmla="*/ 18 h 30"/>
                <a:gd name="T10" fmla="*/ 17 w 24"/>
                <a:gd name="T11" fmla="*/ 23 h 30"/>
                <a:gd name="T12" fmla="*/ 24 w 24"/>
                <a:gd name="T13" fmla="*/ 27 h 30"/>
                <a:gd name="T14" fmla="*/ 21 w 24"/>
                <a:gd name="T15" fmla="*/ 27 h 30"/>
                <a:gd name="T16" fmla="*/ 12 w 24"/>
                <a:gd name="T17" fmla="*/ 29 h 30"/>
                <a:gd name="T18" fmla="*/ 8 w 24"/>
                <a:gd name="T19" fmla="*/ 26 h 30"/>
                <a:gd name="T20" fmla="*/ 7 w 24"/>
                <a:gd name="T21" fmla="*/ 21 h 30"/>
                <a:gd name="T22" fmla="*/ 0 w 24"/>
                <a:gd name="T23" fmla="*/ 28 h 30"/>
                <a:gd name="T24" fmla="*/ 4 w 24"/>
                <a:gd name="T25" fmla="*/ 23 h 30"/>
                <a:gd name="T26" fmla="*/ 8 w 24"/>
                <a:gd name="T27" fmla="*/ 16 h 30"/>
                <a:gd name="T28" fmla="*/ 3 w 24"/>
                <a:gd name="T29" fmla="*/ 16 h 30"/>
                <a:gd name="T30" fmla="*/ 13 w 24"/>
                <a:gd name="T31" fmla="*/ 4 h 30"/>
                <a:gd name="T32" fmla="*/ 13 w 24"/>
                <a:gd name="T33" fmla="*/ 0 h 30"/>
                <a:gd name="T34" fmla="*/ 20 w 24"/>
                <a:gd name="T35" fmla="*/ 6 h 30"/>
                <a:gd name="T36" fmla="*/ 19 w 24"/>
                <a:gd name="T37" fmla="*/ 8 h 30"/>
                <a:gd name="T38" fmla="*/ 16 w 24"/>
                <a:gd name="T39" fmla="*/ 11 h 30"/>
                <a:gd name="T40" fmla="*/ 10 w 24"/>
                <a:gd name="T41" fmla="*/ 12 h 30"/>
                <a:gd name="T42" fmla="*/ 10 w 24"/>
                <a:gd name="T43" fmla="*/ 12 h 30"/>
                <a:gd name="T44" fmla="*/ 7 w 24"/>
                <a:gd name="T45" fmla="*/ 12 h 30"/>
                <a:gd name="T46" fmla="*/ 5 w 24"/>
                <a:gd name="T47" fmla="*/ 5 h 30"/>
                <a:gd name="T48" fmla="*/ 6 w 24"/>
                <a:gd name="T49" fmla="*/ 6 h 30"/>
                <a:gd name="T50" fmla="*/ 9 w 24"/>
                <a:gd name="T51" fmla="*/ 3 h 30"/>
                <a:gd name="T52" fmla="*/ 12 w 24"/>
                <a:gd name="T53" fmla="*/ 4 h 30"/>
                <a:gd name="T54" fmla="*/ 8 w 24"/>
                <a:gd name="T55" fmla="*/ 8 h 30"/>
                <a:gd name="T56" fmla="*/ 8 w 24"/>
                <a:gd name="T57" fmla="*/ 6 h 30"/>
                <a:gd name="T58" fmla="*/ 8 w 24"/>
                <a:gd name="T59" fmla="*/ 11 h 30"/>
                <a:gd name="T60" fmla="*/ 8 w 24"/>
                <a:gd name="T61" fmla="*/ 9 h 30"/>
                <a:gd name="T62" fmla="*/ 8 w 24"/>
                <a:gd name="T63" fmla="*/ 19 h 30"/>
                <a:gd name="T64" fmla="*/ 14 w 24"/>
                <a:gd name="T65" fmla="*/ 17 h 30"/>
                <a:gd name="T66" fmla="*/ 11 w 24"/>
                <a:gd name="T67" fmla="*/ 27 h 30"/>
                <a:gd name="T68" fmla="*/ 10 w 24"/>
                <a:gd name="T69" fmla="*/ 23 h 30"/>
                <a:gd name="T70" fmla="*/ 11 w 24"/>
                <a:gd name="T71" fmla="*/ 27 h 30"/>
                <a:gd name="T72" fmla="*/ 13 w 24"/>
                <a:gd name="T73" fmla="*/ 21 h 30"/>
                <a:gd name="T74" fmla="*/ 11 w 24"/>
                <a:gd name="T75" fmla="*/ 20 h 30"/>
                <a:gd name="T76" fmla="*/ 11 w 24"/>
                <a:gd name="T77" fmla="*/ 9 h 30"/>
                <a:gd name="T78" fmla="*/ 12 w 24"/>
                <a:gd name="T79" fmla="*/ 7 h 30"/>
                <a:gd name="T80" fmla="*/ 13 w 24"/>
                <a:gd name="T81" fmla="*/ 6 h 30"/>
                <a:gd name="T82" fmla="*/ 14 w 24"/>
                <a:gd name="T83" fmla="*/ 10 h 30"/>
                <a:gd name="T84" fmla="*/ 16 w 24"/>
                <a:gd name="T85" fmla="*/ 5 h 30"/>
                <a:gd name="T86" fmla="*/ 15 w 24"/>
                <a:gd name="T87" fmla="*/ 8 h 30"/>
                <a:gd name="T88" fmla="*/ 15 w 24"/>
                <a:gd name="T89" fmla="*/ 22 h 30"/>
                <a:gd name="T90" fmla="*/ 17 w 24"/>
                <a:gd name="T9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30">
                  <a:moveTo>
                    <a:pt x="3" y="15"/>
                  </a:moveTo>
                  <a:cubicBezTo>
                    <a:pt x="4" y="15"/>
                    <a:pt x="7" y="14"/>
                    <a:pt x="10" y="13"/>
                  </a:cubicBezTo>
                  <a:cubicBezTo>
                    <a:pt x="14" y="12"/>
                    <a:pt x="16" y="11"/>
                    <a:pt x="16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3" y="14"/>
                    <a:pt x="11" y="15"/>
                  </a:cubicBezTo>
                  <a:cubicBezTo>
                    <a:pt x="11" y="15"/>
                    <a:pt x="11" y="15"/>
                    <a:pt x="10" y="16"/>
                  </a:cubicBezTo>
                  <a:cubicBezTo>
                    <a:pt x="12" y="15"/>
                    <a:pt x="14" y="15"/>
                    <a:pt x="15" y="14"/>
                  </a:cubicBezTo>
                  <a:cubicBezTo>
                    <a:pt x="17" y="14"/>
                    <a:pt x="18" y="14"/>
                    <a:pt x="18" y="15"/>
                  </a:cubicBezTo>
                  <a:cubicBezTo>
                    <a:pt x="18" y="15"/>
                    <a:pt x="18" y="15"/>
                    <a:pt x="18" y="16"/>
                  </a:cubicBezTo>
                  <a:cubicBezTo>
                    <a:pt x="18" y="16"/>
                    <a:pt x="17" y="16"/>
                    <a:pt x="16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9" y="16"/>
                    <a:pt x="20" y="16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18"/>
                    <a:pt x="19" y="18"/>
                  </a:cubicBezTo>
                  <a:cubicBezTo>
                    <a:pt x="20" y="19"/>
                    <a:pt x="20" y="20"/>
                    <a:pt x="19" y="20"/>
                  </a:cubicBezTo>
                  <a:cubicBezTo>
                    <a:pt x="19" y="20"/>
                    <a:pt x="18" y="21"/>
                    <a:pt x="18" y="21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8" y="23"/>
                    <a:pt x="19" y="24"/>
                    <a:pt x="21" y="24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8"/>
                    <a:pt x="24" y="28"/>
                    <a:pt x="23" y="28"/>
                  </a:cubicBezTo>
                  <a:cubicBezTo>
                    <a:pt x="23" y="28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6"/>
                    <a:pt x="18" y="25"/>
                    <a:pt x="16" y="24"/>
                  </a:cubicBezTo>
                  <a:cubicBezTo>
                    <a:pt x="15" y="25"/>
                    <a:pt x="14" y="26"/>
                    <a:pt x="13" y="27"/>
                  </a:cubicBezTo>
                  <a:cubicBezTo>
                    <a:pt x="13" y="28"/>
                    <a:pt x="12" y="28"/>
                    <a:pt x="1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0" y="30"/>
                  </a:cubicBezTo>
                  <a:cubicBezTo>
                    <a:pt x="8" y="29"/>
                    <a:pt x="8" y="27"/>
                    <a:pt x="8" y="26"/>
                  </a:cubicBezTo>
                  <a:cubicBezTo>
                    <a:pt x="8" y="25"/>
                    <a:pt x="8" y="23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6" y="23"/>
                  </a:cubicBezTo>
                  <a:cubicBezTo>
                    <a:pt x="4" y="26"/>
                    <a:pt x="2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1" y="27"/>
                    <a:pt x="2" y="27"/>
                    <a:pt x="2" y="26"/>
                  </a:cubicBezTo>
                  <a:cubicBezTo>
                    <a:pt x="3" y="25"/>
                    <a:pt x="3" y="24"/>
                    <a:pt x="4" y="23"/>
                  </a:cubicBezTo>
                  <a:cubicBezTo>
                    <a:pt x="5" y="22"/>
                    <a:pt x="5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3" y="4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6" y="1"/>
                    <a:pt x="17" y="2"/>
                    <a:pt x="16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19" y="4"/>
                    <a:pt x="20" y="5"/>
                    <a:pt x="20" y="6"/>
                  </a:cubicBezTo>
                  <a:cubicBezTo>
                    <a:pt x="20" y="6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2" y="12"/>
                    <a:pt x="11" y="12"/>
                    <a:pt x="10" y="13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5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8" y="5"/>
                    <a:pt x="10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11" y="2"/>
                    <a:pt x="12" y="2"/>
                    <a:pt x="12" y="4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8" y="6"/>
                    <a:pt x="7" y="7"/>
                  </a:cubicBezTo>
                  <a:close/>
                  <a:moveTo>
                    <a:pt x="8" y="9"/>
                  </a:moveTo>
                  <a:cubicBezTo>
                    <a:pt x="8" y="10"/>
                    <a:pt x="8" y="10"/>
                    <a:pt x="8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9" y="18"/>
                  </a:cubicBezTo>
                  <a:cubicBezTo>
                    <a:pt x="9" y="19"/>
                    <a:pt x="9" y="19"/>
                    <a:pt x="8" y="19"/>
                  </a:cubicBezTo>
                  <a:cubicBezTo>
                    <a:pt x="9" y="19"/>
                    <a:pt x="9" y="19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3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11" y="27"/>
                  </a:moveTo>
                  <a:cubicBezTo>
                    <a:pt x="12" y="26"/>
                    <a:pt x="14" y="25"/>
                    <a:pt x="15" y="24"/>
                  </a:cubicBezTo>
                  <a:cubicBezTo>
                    <a:pt x="14" y="23"/>
                    <a:pt x="12" y="23"/>
                    <a:pt x="11" y="23"/>
                  </a:cubicBezTo>
                  <a:cubicBezTo>
                    <a:pt x="11" y="23"/>
                    <a:pt x="11" y="23"/>
                    <a:pt x="10" y="23"/>
                  </a:cubicBezTo>
                  <a:cubicBezTo>
                    <a:pt x="10" y="24"/>
                    <a:pt x="10" y="25"/>
                    <a:pt x="10" y="26"/>
                  </a:cubicBezTo>
                  <a:cubicBezTo>
                    <a:pt x="10" y="26"/>
                    <a:pt x="10" y="27"/>
                    <a:pt x="10" y="27"/>
                  </a:cubicBezTo>
                  <a:cubicBezTo>
                    <a:pt x="10" y="27"/>
                    <a:pt x="10" y="27"/>
                    <a:pt x="11" y="27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0"/>
                    <a:pt x="16" y="20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5" y="19"/>
                    <a:pt x="13" y="19"/>
                    <a:pt x="11" y="20"/>
                  </a:cubicBezTo>
                  <a:cubicBezTo>
                    <a:pt x="11" y="21"/>
                    <a:pt x="11" y="21"/>
                    <a:pt x="11" y="22"/>
                  </a:cubicBezTo>
                  <a:close/>
                  <a:moveTo>
                    <a:pt x="13" y="8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2" y="10"/>
                    <a:pt x="13" y="10"/>
                    <a:pt x="13" y="8"/>
                  </a:cubicBezTo>
                  <a:close/>
                  <a:moveTo>
                    <a:pt x="12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6"/>
                    <a:pt x="12" y="7"/>
                    <a:pt x="12" y="7"/>
                  </a:cubicBezTo>
                  <a:close/>
                  <a:moveTo>
                    <a:pt x="14" y="10"/>
                  </a:moveTo>
                  <a:cubicBezTo>
                    <a:pt x="16" y="10"/>
                    <a:pt x="17" y="9"/>
                    <a:pt x="17" y="7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9"/>
                    <a:pt x="14" y="9"/>
                    <a:pt x="14" y="1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7" y="21"/>
                    <a:pt x="17" y="21"/>
                    <a:pt x="1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ŝḷiḑé"/>
            <p:cNvSpPr/>
            <p:nvPr/>
          </p:nvSpPr>
          <p:spPr bwMode="auto">
            <a:xfrm>
              <a:off x="3706218" y="3131338"/>
              <a:ext cx="41379" cy="45228"/>
            </a:xfrm>
            <a:custGeom>
              <a:avLst/>
              <a:gdLst>
                <a:gd name="T0" fmla="*/ 14 w 28"/>
                <a:gd name="T1" fmla="*/ 13 h 31"/>
                <a:gd name="T2" fmla="*/ 10 w 28"/>
                <a:gd name="T3" fmla="*/ 19 h 31"/>
                <a:gd name="T4" fmla="*/ 10 w 28"/>
                <a:gd name="T5" fmla="*/ 22 h 31"/>
                <a:gd name="T6" fmla="*/ 9 w 28"/>
                <a:gd name="T7" fmla="*/ 26 h 31"/>
                <a:gd name="T8" fmla="*/ 8 w 28"/>
                <a:gd name="T9" fmla="*/ 21 h 31"/>
                <a:gd name="T10" fmla="*/ 7 w 28"/>
                <a:gd name="T11" fmla="*/ 21 h 31"/>
                <a:gd name="T12" fmla="*/ 4 w 28"/>
                <a:gd name="T13" fmla="*/ 19 h 31"/>
                <a:gd name="T14" fmla="*/ 5 w 28"/>
                <a:gd name="T15" fmla="*/ 18 h 31"/>
                <a:gd name="T16" fmla="*/ 8 w 28"/>
                <a:gd name="T17" fmla="*/ 14 h 31"/>
                <a:gd name="T18" fmla="*/ 7 w 28"/>
                <a:gd name="T19" fmla="*/ 14 h 31"/>
                <a:gd name="T20" fmla="*/ 4 w 28"/>
                <a:gd name="T21" fmla="*/ 16 h 31"/>
                <a:gd name="T22" fmla="*/ 1 w 28"/>
                <a:gd name="T23" fmla="*/ 11 h 31"/>
                <a:gd name="T24" fmla="*/ 4 w 28"/>
                <a:gd name="T25" fmla="*/ 12 h 31"/>
                <a:gd name="T26" fmla="*/ 8 w 28"/>
                <a:gd name="T27" fmla="*/ 9 h 31"/>
                <a:gd name="T28" fmla="*/ 11 w 28"/>
                <a:gd name="T29" fmla="*/ 8 h 31"/>
                <a:gd name="T30" fmla="*/ 13 w 28"/>
                <a:gd name="T31" fmla="*/ 10 h 31"/>
                <a:gd name="T32" fmla="*/ 11 w 28"/>
                <a:gd name="T33" fmla="*/ 11 h 31"/>
                <a:gd name="T34" fmla="*/ 11 w 28"/>
                <a:gd name="T35" fmla="*/ 15 h 31"/>
                <a:gd name="T36" fmla="*/ 14 w 28"/>
                <a:gd name="T37" fmla="*/ 9 h 31"/>
                <a:gd name="T38" fmla="*/ 11 w 28"/>
                <a:gd name="T39" fmla="*/ 2 h 31"/>
                <a:gd name="T40" fmla="*/ 14 w 28"/>
                <a:gd name="T41" fmla="*/ 5 h 31"/>
                <a:gd name="T42" fmla="*/ 6 w 28"/>
                <a:gd name="T43" fmla="*/ 8 h 31"/>
                <a:gd name="T44" fmla="*/ 3 w 28"/>
                <a:gd name="T45" fmla="*/ 8 h 31"/>
                <a:gd name="T46" fmla="*/ 11 w 28"/>
                <a:gd name="T47" fmla="*/ 2 h 31"/>
                <a:gd name="T48" fmla="*/ 22 w 28"/>
                <a:gd name="T49" fmla="*/ 1 h 31"/>
                <a:gd name="T50" fmla="*/ 24 w 28"/>
                <a:gd name="T51" fmla="*/ 5 h 31"/>
                <a:gd name="T52" fmla="*/ 24 w 28"/>
                <a:gd name="T53" fmla="*/ 11 h 31"/>
                <a:gd name="T54" fmla="*/ 27 w 28"/>
                <a:gd name="T55" fmla="*/ 13 h 31"/>
                <a:gd name="T56" fmla="*/ 23 w 28"/>
                <a:gd name="T57" fmla="*/ 14 h 31"/>
                <a:gd name="T58" fmla="*/ 22 w 28"/>
                <a:gd name="T59" fmla="*/ 31 h 31"/>
                <a:gd name="T60" fmla="*/ 21 w 28"/>
                <a:gd name="T61" fmla="*/ 26 h 31"/>
                <a:gd name="T62" fmla="*/ 21 w 28"/>
                <a:gd name="T63" fmla="*/ 20 h 31"/>
                <a:gd name="T64" fmla="*/ 21 w 28"/>
                <a:gd name="T65" fmla="*/ 15 h 31"/>
                <a:gd name="T66" fmla="*/ 14 w 28"/>
                <a:gd name="T67" fmla="*/ 19 h 31"/>
                <a:gd name="T68" fmla="*/ 13 w 28"/>
                <a:gd name="T69" fmla="*/ 17 h 31"/>
                <a:gd name="T70" fmla="*/ 21 w 28"/>
                <a:gd name="T71" fmla="*/ 12 h 31"/>
                <a:gd name="T72" fmla="*/ 21 w 28"/>
                <a:gd name="T73" fmla="*/ 3 h 31"/>
                <a:gd name="T74" fmla="*/ 20 w 28"/>
                <a:gd name="T75" fmla="*/ 2 h 31"/>
                <a:gd name="T76" fmla="*/ 21 w 28"/>
                <a:gd name="T77" fmla="*/ 0 h 31"/>
                <a:gd name="T78" fmla="*/ 19 w 28"/>
                <a:gd name="T79" fmla="*/ 8 h 31"/>
                <a:gd name="T80" fmla="*/ 19 w 28"/>
                <a:gd name="T81" fmla="*/ 12 h 31"/>
                <a:gd name="T82" fmla="*/ 15 w 28"/>
                <a:gd name="T83" fmla="*/ 15 h 31"/>
                <a:gd name="T84" fmla="*/ 14 w 28"/>
                <a:gd name="T85" fmla="*/ 15 h 31"/>
                <a:gd name="T86" fmla="*/ 16 w 28"/>
                <a:gd name="T87" fmla="*/ 13 h 31"/>
                <a:gd name="T88" fmla="*/ 15 w 28"/>
                <a:gd name="T89" fmla="*/ 10 h 31"/>
                <a:gd name="T90" fmla="*/ 17 w 28"/>
                <a:gd name="T91" fmla="*/ 7 h 31"/>
                <a:gd name="T92" fmla="*/ 15 w 28"/>
                <a:gd name="T9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" h="31">
                  <a:moveTo>
                    <a:pt x="14" y="11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4"/>
                    <a:pt x="13" y="15"/>
                    <a:pt x="11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10" y="23"/>
                    <a:pt x="10" y="24"/>
                    <a:pt x="10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4" y="22"/>
                    <a:pt x="4" y="21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7" y="17"/>
                    <a:pt x="8" y="16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5"/>
                  </a:cubicBezTo>
                  <a:cubicBezTo>
                    <a:pt x="5" y="16"/>
                    <a:pt x="4" y="16"/>
                    <a:pt x="4" y="16"/>
                  </a:cubicBezTo>
                  <a:cubicBezTo>
                    <a:pt x="3" y="15"/>
                    <a:pt x="2" y="14"/>
                    <a:pt x="1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5" y="11"/>
                    <a:pt x="6" y="11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8"/>
                    <a:pt x="12" y="9"/>
                    <a:pt x="12" y="9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3" y="10"/>
                    <a:pt x="12" y="11"/>
                    <a:pt x="12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1" y="13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3" y="14"/>
                    <a:pt x="14" y="12"/>
                    <a:pt x="14" y="9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lose/>
                  <a:moveTo>
                    <a:pt x="11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0" y="7"/>
                    <a:pt x="7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4" y="7"/>
                  </a:cubicBezTo>
                  <a:cubicBezTo>
                    <a:pt x="7" y="6"/>
                    <a:pt x="10" y="4"/>
                    <a:pt x="11" y="2"/>
                  </a:cubicBezTo>
                  <a:close/>
                  <a:moveTo>
                    <a:pt x="21" y="0"/>
                  </a:moveTo>
                  <a:cubicBezTo>
                    <a:pt x="21" y="0"/>
                    <a:pt x="22" y="0"/>
                    <a:pt x="22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3"/>
                    <a:pt x="24" y="3"/>
                    <a:pt x="24" y="5"/>
                  </a:cubicBezTo>
                  <a:cubicBezTo>
                    <a:pt x="23" y="6"/>
                    <a:pt x="23" y="7"/>
                    <a:pt x="23" y="10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5" y="11"/>
                    <a:pt x="26" y="11"/>
                    <a:pt x="27" y="12"/>
                  </a:cubicBezTo>
                  <a:cubicBezTo>
                    <a:pt x="28" y="12"/>
                    <a:pt x="28" y="13"/>
                    <a:pt x="27" y="13"/>
                  </a:cubicBezTo>
                  <a:cubicBezTo>
                    <a:pt x="27" y="13"/>
                    <a:pt x="27" y="13"/>
                    <a:pt x="26" y="13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3" y="22"/>
                    <a:pt x="23" y="28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6"/>
                    <a:pt x="21" y="25"/>
                    <a:pt x="21" y="24"/>
                  </a:cubicBezTo>
                  <a:cubicBezTo>
                    <a:pt x="21" y="23"/>
                    <a:pt x="21" y="22"/>
                    <a:pt x="21" y="20"/>
                  </a:cubicBezTo>
                  <a:cubicBezTo>
                    <a:pt x="21" y="20"/>
                    <a:pt x="21" y="19"/>
                    <a:pt x="21" y="18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19" y="16"/>
                    <a:pt x="18" y="17"/>
                    <a:pt x="16" y="19"/>
                  </a:cubicBezTo>
                  <a:cubicBezTo>
                    <a:pt x="16" y="19"/>
                    <a:pt x="15" y="20"/>
                    <a:pt x="14" y="19"/>
                  </a:cubicBezTo>
                  <a:cubicBezTo>
                    <a:pt x="13" y="19"/>
                    <a:pt x="12" y="18"/>
                    <a:pt x="12" y="18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7"/>
                    <a:pt x="15" y="16"/>
                  </a:cubicBezTo>
                  <a:cubicBezTo>
                    <a:pt x="17" y="14"/>
                    <a:pt x="19" y="13"/>
                    <a:pt x="21" y="12"/>
                  </a:cubicBezTo>
                  <a:cubicBezTo>
                    <a:pt x="21" y="11"/>
                    <a:pt x="21" y="10"/>
                    <a:pt x="21" y="7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1" y="1"/>
                    <a:pt x="21" y="1"/>
                    <a:pt x="21" y="0"/>
                  </a:cubicBezTo>
                  <a:close/>
                  <a:moveTo>
                    <a:pt x="19" y="6"/>
                  </a:moveTo>
                  <a:cubicBezTo>
                    <a:pt x="20" y="7"/>
                    <a:pt x="20" y="7"/>
                    <a:pt x="19" y="8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8" y="10"/>
                    <a:pt x="19" y="11"/>
                    <a:pt x="19" y="12"/>
                  </a:cubicBezTo>
                  <a:cubicBezTo>
                    <a:pt x="19" y="12"/>
                    <a:pt x="19" y="13"/>
                    <a:pt x="18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5" y="15"/>
                    <a:pt x="15" y="14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6" y="9"/>
                    <a:pt x="16" y="8"/>
                    <a:pt x="17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6" y="4"/>
                    <a:pt x="18" y="5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lïḍe"/>
            <p:cNvSpPr/>
            <p:nvPr/>
          </p:nvSpPr>
          <p:spPr bwMode="auto">
            <a:xfrm>
              <a:off x="3709104" y="3181378"/>
              <a:ext cx="35605" cy="37530"/>
            </a:xfrm>
            <a:custGeom>
              <a:avLst/>
              <a:gdLst>
                <a:gd name="T0" fmla="*/ 10 w 24"/>
                <a:gd name="T1" fmla="*/ 0 h 26"/>
                <a:gd name="T2" fmla="*/ 14 w 24"/>
                <a:gd name="T3" fmla="*/ 2 h 26"/>
                <a:gd name="T4" fmla="*/ 14 w 24"/>
                <a:gd name="T5" fmla="*/ 3 h 26"/>
                <a:gd name="T6" fmla="*/ 14 w 24"/>
                <a:gd name="T7" fmla="*/ 6 h 26"/>
                <a:gd name="T8" fmla="*/ 16 w 24"/>
                <a:gd name="T9" fmla="*/ 7 h 26"/>
                <a:gd name="T10" fmla="*/ 20 w 24"/>
                <a:gd name="T11" fmla="*/ 8 h 26"/>
                <a:gd name="T12" fmla="*/ 20 w 24"/>
                <a:gd name="T13" fmla="*/ 10 h 26"/>
                <a:gd name="T14" fmla="*/ 12 w 24"/>
                <a:gd name="T15" fmla="*/ 15 h 26"/>
                <a:gd name="T16" fmla="*/ 10 w 24"/>
                <a:gd name="T17" fmla="*/ 21 h 26"/>
                <a:gd name="T18" fmla="*/ 2 w 24"/>
                <a:gd name="T19" fmla="*/ 25 h 26"/>
                <a:gd name="T20" fmla="*/ 0 w 24"/>
                <a:gd name="T21" fmla="*/ 24 h 26"/>
                <a:gd name="T22" fmla="*/ 2 w 24"/>
                <a:gd name="T23" fmla="*/ 22 h 26"/>
                <a:gd name="T24" fmla="*/ 3 w 24"/>
                <a:gd name="T25" fmla="*/ 22 h 26"/>
                <a:gd name="T26" fmla="*/ 3 w 24"/>
                <a:gd name="T27" fmla="*/ 22 h 26"/>
                <a:gd name="T28" fmla="*/ 2 w 24"/>
                <a:gd name="T29" fmla="*/ 23 h 26"/>
                <a:gd name="T30" fmla="*/ 3 w 24"/>
                <a:gd name="T31" fmla="*/ 24 h 26"/>
                <a:gd name="T32" fmla="*/ 8 w 24"/>
                <a:gd name="T33" fmla="*/ 17 h 26"/>
                <a:gd name="T34" fmla="*/ 3 w 24"/>
                <a:gd name="T35" fmla="*/ 14 h 26"/>
                <a:gd name="T36" fmla="*/ 2 w 24"/>
                <a:gd name="T37" fmla="*/ 13 h 26"/>
                <a:gd name="T38" fmla="*/ 3 w 24"/>
                <a:gd name="T39" fmla="*/ 13 h 26"/>
                <a:gd name="T40" fmla="*/ 9 w 24"/>
                <a:gd name="T41" fmla="*/ 11 h 26"/>
                <a:gd name="T42" fmla="*/ 11 w 24"/>
                <a:gd name="T43" fmla="*/ 4 h 26"/>
                <a:gd name="T44" fmla="*/ 11 w 24"/>
                <a:gd name="T45" fmla="*/ 4 h 26"/>
                <a:gd name="T46" fmla="*/ 11 w 24"/>
                <a:gd name="T47" fmla="*/ 2 h 26"/>
                <a:gd name="T48" fmla="*/ 10 w 24"/>
                <a:gd name="T49" fmla="*/ 2 h 26"/>
                <a:gd name="T50" fmla="*/ 10 w 24"/>
                <a:gd name="T51" fmla="*/ 3 h 26"/>
                <a:gd name="T52" fmla="*/ 10 w 24"/>
                <a:gd name="T53" fmla="*/ 2 h 26"/>
                <a:gd name="T54" fmla="*/ 9 w 24"/>
                <a:gd name="T55" fmla="*/ 2 h 26"/>
                <a:gd name="T56" fmla="*/ 9 w 24"/>
                <a:gd name="T57" fmla="*/ 2 h 26"/>
                <a:gd name="T58" fmla="*/ 10 w 24"/>
                <a:gd name="T59" fmla="*/ 0 h 26"/>
                <a:gd name="T60" fmla="*/ 12 w 24"/>
                <a:gd name="T61" fmla="*/ 19 h 26"/>
                <a:gd name="T62" fmla="*/ 13 w 24"/>
                <a:gd name="T63" fmla="*/ 19 h 26"/>
                <a:gd name="T64" fmla="*/ 14 w 24"/>
                <a:gd name="T65" fmla="*/ 19 h 26"/>
                <a:gd name="T66" fmla="*/ 17 w 24"/>
                <a:gd name="T67" fmla="*/ 19 h 26"/>
                <a:gd name="T68" fmla="*/ 24 w 24"/>
                <a:gd name="T69" fmla="*/ 25 h 26"/>
                <a:gd name="T70" fmla="*/ 23 w 24"/>
                <a:gd name="T71" fmla="*/ 26 h 26"/>
                <a:gd name="T72" fmla="*/ 21 w 24"/>
                <a:gd name="T73" fmla="*/ 26 h 26"/>
                <a:gd name="T74" fmla="*/ 21 w 24"/>
                <a:gd name="T75" fmla="*/ 25 h 26"/>
                <a:gd name="T76" fmla="*/ 17 w 24"/>
                <a:gd name="T77" fmla="*/ 23 h 26"/>
                <a:gd name="T78" fmla="*/ 15 w 24"/>
                <a:gd name="T79" fmla="*/ 21 h 26"/>
                <a:gd name="T80" fmla="*/ 11 w 24"/>
                <a:gd name="T81" fmla="*/ 19 h 26"/>
                <a:gd name="T82" fmla="*/ 10 w 24"/>
                <a:gd name="T83" fmla="*/ 19 h 26"/>
                <a:gd name="T84" fmla="*/ 11 w 24"/>
                <a:gd name="T85" fmla="*/ 19 h 26"/>
                <a:gd name="T86" fmla="*/ 12 w 24"/>
                <a:gd name="T87" fmla="*/ 19 h 26"/>
                <a:gd name="T88" fmla="*/ 12 w 24"/>
                <a:gd name="T89" fmla="*/ 19 h 26"/>
                <a:gd name="T90" fmla="*/ 14 w 24"/>
                <a:gd name="T91" fmla="*/ 7 h 26"/>
                <a:gd name="T92" fmla="*/ 13 w 24"/>
                <a:gd name="T93" fmla="*/ 9 h 26"/>
                <a:gd name="T94" fmla="*/ 15 w 24"/>
                <a:gd name="T95" fmla="*/ 8 h 26"/>
                <a:gd name="T96" fmla="*/ 14 w 24"/>
                <a:gd name="T97" fmla="*/ 8 h 26"/>
                <a:gd name="T98" fmla="*/ 14 w 24"/>
                <a:gd name="T99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" h="26">
                  <a:moveTo>
                    <a:pt x="10" y="0"/>
                  </a:moveTo>
                  <a:cubicBezTo>
                    <a:pt x="12" y="0"/>
                    <a:pt x="13" y="1"/>
                    <a:pt x="14" y="2"/>
                  </a:cubicBezTo>
                  <a:cubicBezTo>
                    <a:pt x="14" y="2"/>
                    <a:pt x="15" y="3"/>
                    <a:pt x="14" y="3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8" y="6"/>
                    <a:pt x="20" y="7"/>
                    <a:pt x="20" y="8"/>
                  </a:cubicBezTo>
                  <a:cubicBezTo>
                    <a:pt x="21" y="9"/>
                    <a:pt x="21" y="10"/>
                    <a:pt x="20" y="10"/>
                  </a:cubicBezTo>
                  <a:cubicBezTo>
                    <a:pt x="17" y="11"/>
                    <a:pt x="14" y="13"/>
                    <a:pt x="12" y="15"/>
                  </a:cubicBezTo>
                  <a:cubicBezTo>
                    <a:pt x="11" y="16"/>
                    <a:pt x="10" y="18"/>
                    <a:pt x="10" y="21"/>
                  </a:cubicBezTo>
                  <a:cubicBezTo>
                    <a:pt x="9" y="24"/>
                    <a:pt x="7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1" y="23"/>
                    <a:pt x="1" y="23"/>
                    <a:pt x="2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5" y="23"/>
                    <a:pt x="7" y="21"/>
                    <a:pt x="8" y="17"/>
                  </a:cubicBezTo>
                  <a:cubicBezTo>
                    <a:pt x="5" y="17"/>
                    <a:pt x="3" y="16"/>
                    <a:pt x="3" y="14"/>
                  </a:cubicBez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6" y="13"/>
                    <a:pt x="8" y="12"/>
                    <a:pt x="9" y="11"/>
                  </a:cubicBezTo>
                  <a:cubicBezTo>
                    <a:pt x="10" y="8"/>
                    <a:pt x="10" y="6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10" y="0"/>
                  </a:cubicBezTo>
                  <a:close/>
                  <a:moveTo>
                    <a:pt x="12" y="19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5" y="19"/>
                    <a:pt x="17" y="19"/>
                  </a:cubicBezTo>
                  <a:cubicBezTo>
                    <a:pt x="22" y="20"/>
                    <a:pt x="24" y="22"/>
                    <a:pt x="24" y="25"/>
                  </a:cubicBezTo>
                  <a:cubicBezTo>
                    <a:pt x="24" y="26"/>
                    <a:pt x="24" y="26"/>
                    <a:pt x="23" y="26"/>
                  </a:cubicBezTo>
                  <a:cubicBezTo>
                    <a:pt x="23" y="26"/>
                    <a:pt x="22" y="26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4"/>
                    <a:pt x="17" y="23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4" y="20"/>
                    <a:pt x="13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lose/>
                  <a:moveTo>
                    <a:pt x="14" y="7"/>
                  </a:moveTo>
                  <a:cubicBezTo>
                    <a:pt x="13" y="8"/>
                    <a:pt x="13" y="8"/>
                    <a:pt x="13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ṩľîḍe"/>
            <p:cNvSpPr/>
            <p:nvPr/>
          </p:nvSpPr>
          <p:spPr bwMode="auto">
            <a:xfrm>
              <a:off x="3709104" y="3227568"/>
              <a:ext cx="36567" cy="44265"/>
            </a:xfrm>
            <a:custGeom>
              <a:avLst/>
              <a:gdLst>
                <a:gd name="T0" fmla="*/ 16 w 25"/>
                <a:gd name="T1" fmla="*/ 5 h 30"/>
                <a:gd name="T2" fmla="*/ 17 w 25"/>
                <a:gd name="T3" fmla="*/ 4 h 30"/>
                <a:gd name="T4" fmla="*/ 18 w 25"/>
                <a:gd name="T5" fmla="*/ 2 h 30"/>
                <a:gd name="T6" fmla="*/ 17 w 25"/>
                <a:gd name="T7" fmla="*/ 1 h 30"/>
                <a:gd name="T8" fmla="*/ 19 w 25"/>
                <a:gd name="T9" fmla="*/ 11 h 30"/>
                <a:gd name="T10" fmla="*/ 21 w 25"/>
                <a:gd name="T11" fmla="*/ 15 h 30"/>
                <a:gd name="T12" fmla="*/ 15 w 25"/>
                <a:gd name="T13" fmla="*/ 18 h 30"/>
                <a:gd name="T14" fmla="*/ 15 w 25"/>
                <a:gd name="T15" fmla="*/ 19 h 30"/>
                <a:gd name="T16" fmla="*/ 19 w 25"/>
                <a:gd name="T17" fmla="*/ 21 h 30"/>
                <a:gd name="T18" fmla="*/ 14 w 25"/>
                <a:gd name="T19" fmla="*/ 29 h 30"/>
                <a:gd name="T20" fmla="*/ 6 w 25"/>
                <a:gd name="T21" fmla="*/ 23 h 30"/>
                <a:gd name="T22" fmla="*/ 12 w 25"/>
                <a:gd name="T23" fmla="*/ 18 h 30"/>
                <a:gd name="T24" fmla="*/ 14 w 25"/>
                <a:gd name="T25" fmla="*/ 16 h 30"/>
                <a:gd name="T26" fmla="*/ 9 w 25"/>
                <a:gd name="T27" fmla="*/ 16 h 30"/>
                <a:gd name="T28" fmla="*/ 11 w 25"/>
                <a:gd name="T29" fmla="*/ 15 h 30"/>
                <a:gd name="T30" fmla="*/ 16 w 25"/>
                <a:gd name="T31" fmla="*/ 14 h 30"/>
                <a:gd name="T32" fmla="*/ 21 w 25"/>
                <a:gd name="T33" fmla="*/ 13 h 30"/>
                <a:gd name="T34" fmla="*/ 5 w 25"/>
                <a:gd name="T35" fmla="*/ 15 h 30"/>
                <a:gd name="T36" fmla="*/ 0 w 25"/>
                <a:gd name="T37" fmla="*/ 20 h 30"/>
                <a:gd name="T38" fmla="*/ 2 w 25"/>
                <a:gd name="T39" fmla="*/ 13 h 30"/>
                <a:gd name="T40" fmla="*/ 3 w 25"/>
                <a:gd name="T41" fmla="*/ 15 h 30"/>
                <a:gd name="T42" fmla="*/ 4 w 25"/>
                <a:gd name="T43" fmla="*/ 11 h 30"/>
                <a:gd name="T44" fmla="*/ 4 w 25"/>
                <a:gd name="T45" fmla="*/ 5 h 30"/>
                <a:gd name="T46" fmla="*/ 7 w 25"/>
                <a:gd name="T47" fmla="*/ 6 h 30"/>
                <a:gd name="T48" fmla="*/ 9 w 25"/>
                <a:gd name="T49" fmla="*/ 6 h 30"/>
                <a:gd name="T50" fmla="*/ 7 w 25"/>
                <a:gd name="T51" fmla="*/ 8 h 30"/>
                <a:gd name="T52" fmla="*/ 6 w 25"/>
                <a:gd name="T53" fmla="*/ 9 h 30"/>
                <a:gd name="T54" fmla="*/ 9 w 25"/>
                <a:gd name="T55" fmla="*/ 10 h 30"/>
                <a:gd name="T56" fmla="*/ 7 w 25"/>
                <a:gd name="T57" fmla="*/ 11 h 30"/>
                <a:gd name="T58" fmla="*/ 18 w 25"/>
                <a:gd name="T59" fmla="*/ 9 h 30"/>
                <a:gd name="T60" fmla="*/ 16 w 25"/>
                <a:gd name="T61" fmla="*/ 9 h 30"/>
                <a:gd name="T62" fmla="*/ 15 w 25"/>
                <a:gd name="T63" fmla="*/ 8 h 30"/>
                <a:gd name="T64" fmla="*/ 18 w 25"/>
                <a:gd name="T65" fmla="*/ 7 h 30"/>
                <a:gd name="T66" fmla="*/ 6 w 25"/>
                <a:gd name="T67" fmla="*/ 1 h 30"/>
                <a:gd name="T68" fmla="*/ 9 w 25"/>
                <a:gd name="T69" fmla="*/ 2 h 30"/>
                <a:gd name="T70" fmla="*/ 4 w 25"/>
                <a:gd name="T71" fmla="*/ 4 h 30"/>
                <a:gd name="T72" fmla="*/ 14 w 25"/>
                <a:gd name="T73" fmla="*/ 22 h 30"/>
                <a:gd name="T74" fmla="*/ 7 w 25"/>
                <a:gd name="T75" fmla="*/ 26 h 30"/>
                <a:gd name="T76" fmla="*/ 14 w 25"/>
                <a:gd name="T77" fmla="*/ 23 h 30"/>
                <a:gd name="T78" fmla="*/ 12 w 25"/>
                <a:gd name="T79" fmla="*/ 23 h 30"/>
                <a:gd name="T80" fmla="*/ 10 w 25"/>
                <a:gd name="T81" fmla="*/ 3 h 30"/>
                <a:gd name="T82" fmla="*/ 11 w 25"/>
                <a:gd name="T83" fmla="*/ 3 h 30"/>
                <a:gd name="T84" fmla="*/ 13 w 25"/>
                <a:gd name="T85" fmla="*/ 0 h 30"/>
                <a:gd name="T86" fmla="*/ 16 w 25"/>
                <a:gd name="T87" fmla="*/ 3 h 30"/>
                <a:gd name="T88" fmla="*/ 15 w 25"/>
                <a:gd name="T89" fmla="*/ 6 h 30"/>
                <a:gd name="T90" fmla="*/ 15 w 25"/>
                <a:gd name="T91" fmla="*/ 11 h 30"/>
                <a:gd name="T92" fmla="*/ 10 w 25"/>
                <a:gd name="T93" fmla="*/ 12 h 30"/>
                <a:gd name="T94" fmla="*/ 11 w 25"/>
                <a:gd name="T95" fmla="*/ 10 h 30"/>
                <a:gd name="T96" fmla="*/ 12 w 25"/>
                <a:gd name="T97" fmla="*/ 8 h 30"/>
                <a:gd name="T98" fmla="*/ 13 w 25"/>
                <a:gd name="T99" fmla="*/ 6 h 30"/>
                <a:gd name="T100" fmla="*/ 10 w 25"/>
                <a:gd name="T101" fmla="*/ 6 h 30"/>
                <a:gd name="T102" fmla="*/ 12 w 25"/>
                <a:gd name="T10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" h="30">
                  <a:moveTo>
                    <a:pt x="18" y="7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9" y="3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9" y="0"/>
                    <a:pt x="21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0" y="6"/>
                    <a:pt x="20" y="9"/>
                    <a:pt x="19" y="11"/>
                  </a:cubicBezTo>
                  <a:cubicBezTo>
                    <a:pt x="22" y="11"/>
                    <a:pt x="24" y="12"/>
                    <a:pt x="25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5"/>
                    <a:pt x="21" y="15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7"/>
                    <a:pt x="16" y="17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20"/>
                    <a:pt x="17" y="20"/>
                    <a:pt x="17" y="19"/>
                  </a:cubicBezTo>
                  <a:cubicBezTo>
                    <a:pt x="18" y="20"/>
                    <a:pt x="19" y="20"/>
                    <a:pt x="19" y="21"/>
                  </a:cubicBezTo>
                  <a:cubicBezTo>
                    <a:pt x="20" y="22"/>
                    <a:pt x="19" y="22"/>
                    <a:pt x="17" y="23"/>
                  </a:cubicBezTo>
                  <a:cubicBezTo>
                    <a:pt x="16" y="24"/>
                    <a:pt x="16" y="25"/>
                    <a:pt x="16" y="27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30"/>
                    <a:pt x="13" y="30"/>
                    <a:pt x="12" y="30"/>
                  </a:cubicBezTo>
                  <a:cubicBezTo>
                    <a:pt x="9" y="29"/>
                    <a:pt x="7" y="27"/>
                    <a:pt x="6" y="26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7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16"/>
                    <a:pt x="11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7"/>
                    <a:pt x="8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3" y="15"/>
                    <a:pt x="16" y="14"/>
                  </a:cubicBezTo>
                  <a:cubicBezTo>
                    <a:pt x="17" y="14"/>
                    <a:pt x="17" y="14"/>
                    <a:pt x="18" y="16"/>
                  </a:cubicBezTo>
                  <a:cubicBezTo>
                    <a:pt x="19" y="15"/>
                    <a:pt x="20" y="15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9" y="13"/>
                    <a:pt x="17" y="13"/>
                    <a:pt x="16" y="13"/>
                  </a:cubicBezTo>
                  <a:cubicBezTo>
                    <a:pt x="14" y="13"/>
                    <a:pt x="12" y="14"/>
                    <a:pt x="10" y="14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4" y="15"/>
                    <a:pt x="3" y="16"/>
                    <a:pt x="3" y="17"/>
                  </a:cubicBezTo>
                  <a:cubicBezTo>
                    <a:pt x="3" y="18"/>
                    <a:pt x="2" y="20"/>
                    <a:pt x="1" y="21"/>
                  </a:cubicBezTo>
                  <a:cubicBezTo>
                    <a:pt x="1" y="21"/>
                    <a:pt x="1" y="21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2" y="14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4" y="9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8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9"/>
                    <a:pt x="9" y="9"/>
                  </a:cubicBezTo>
                  <a:cubicBezTo>
                    <a:pt x="9" y="9"/>
                    <a:pt x="9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7" y="12"/>
                    <a:pt x="7" y="13"/>
                    <a:pt x="6" y="13"/>
                  </a:cubicBezTo>
                  <a:cubicBezTo>
                    <a:pt x="10" y="12"/>
                    <a:pt x="14" y="12"/>
                    <a:pt x="18" y="11"/>
                  </a:cubicBezTo>
                  <a:cubicBezTo>
                    <a:pt x="17" y="11"/>
                    <a:pt x="17" y="10"/>
                    <a:pt x="18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7"/>
                    <a:pt x="18" y="7"/>
                    <a:pt x="18" y="7"/>
                  </a:cubicBezTo>
                  <a:close/>
                  <a:moveTo>
                    <a:pt x="4" y="3"/>
                  </a:moveTo>
                  <a:cubicBezTo>
                    <a:pt x="5" y="3"/>
                    <a:pt x="6" y="2"/>
                    <a:pt x="6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7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lose/>
                  <a:moveTo>
                    <a:pt x="14" y="22"/>
                  </a:moveTo>
                  <a:cubicBezTo>
                    <a:pt x="14" y="22"/>
                    <a:pt x="14" y="21"/>
                    <a:pt x="14" y="22"/>
                  </a:cubicBezTo>
                  <a:cubicBezTo>
                    <a:pt x="11" y="22"/>
                    <a:pt x="9" y="23"/>
                    <a:pt x="7" y="24"/>
                  </a:cubicBezTo>
                  <a:cubicBezTo>
                    <a:pt x="7" y="25"/>
                    <a:pt x="6" y="25"/>
                    <a:pt x="7" y="26"/>
                  </a:cubicBezTo>
                  <a:cubicBezTo>
                    <a:pt x="8" y="26"/>
                    <a:pt x="9" y="27"/>
                    <a:pt x="11" y="27"/>
                  </a:cubicBezTo>
                  <a:cubicBezTo>
                    <a:pt x="12" y="27"/>
                    <a:pt x="13" y="27"/>
                    <a:pt x="14" y="26"/>
                  </a:cubicBezTo>
                  <a:cubicBezTo>
                    <a:pt x="14" y="25"/>
                    <a:pt x="15" y="24"/>
                    <a:pt x="14" y="23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1" y="24"/>
                    <a:pt x="11" y="24"/>
                    <a:pt x="12" y="23"/>
                  </a:cubicBezTo>
                  <a:cubicBezTo>
                    <a:pt x="13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0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6" y="2"/>
                  </a:cubicBezTo>
                  <a:cubicBezTo>
                    <a:pt x="16" y="2"/>
                    <a:pt x="16" y="2"/>
                    <a:pt x="16" y="3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5" y="4"/>
                    <a:pt x="15" y="5"/>
                    <a:pt x="16" y="5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7"/>
                    <a:pt x="15" y="8"/>
                    <a:pt x="14" y="9"/>
                  </a:cubicBezTo>
                  <a:cubicBezTo>
                    <a:pt x="15" y="9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0"/>
                  </a:cubicBezTo>
                  <a:cubicBezTo>
                    <a:pt x="12" y="11"/>
                    <a:pt x="11" y="12"/>
                    <a:pt x="10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1" y="10"/>
                    <a:pt x="11" y="10"/>
                  </a:cubicBezTo>
                  <a:cubicBezTo>
                    <a:pt x="11" y="9"/>
                    <a:pt x="10" y="9"/>
                    <a:pt x="9" y="8"/>
                  </a:cubicBezTo>
                  <a:cubicBezTo>
                    <a:pt x="9" y="8"/>
                    <a:pt x="9" y="8"/>
                    <a:pt x="10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ľîḍe"/>
            <p:cNvSpPr/>
            <p:nvPr/>
          </p:nvSpPr>
          <p:spPr bwMode="auto">
            <a:xfrm>
              <a:off x="3073989" y="2833989"/>
              <a:ext cx="45228" cy="64474"/>
            </a:xfrm>
            <a:custGeom>
              <a:avLst/>
              <a:gdLst>
                <a:gd name="T0" fmla="*/ 31 w 31"/>
                <a:gd name="T1" fmla="*/ 15 h 44"/>
                <a:gd name="T2" fmla="*/ 22 w 31"/>
                <a:gd name="T3" fmla="*/ 15 h 44"/>
                <a:gd name="T4" fmla="*/ 15 w 31"/>
                <a:gd name="T5" fmla="*/ 7 h 44"/>
                <a:gd name="T6" fmla="*/ 8 w 31"/>
                <a:gd name="T7" fmla="*/ 22 h 44"/>
                <a:gd name="T8" fmla="*/ 15 w 31"/>
                <a:gd name="T9" fmla="*/ 38 h 44"/>
                <a:gd name="T10" fmla="*/ 22 w 31"/>
                <a:gd name="T11" fmla="*/ 30 h 44"/>
                <a:gd name="T12" fmla="*/ 31 w 31"/>
                <a:gd name="T13" fmla="*/ 30 h 44"/>
                <a:gd name="T14" fmla="*/ 15 w 31"/>
                <a:gd name="T15" fmla="*/ 44 h 44"/>
                <a:gd name="T16" fmla="*/ 0 w 31"/>
                <a:gd name="T17" fmla="*/ 22 h 44"/>
                <a:gd name="T18" fmla="*/ 15 w 31"/>
                <a:gd name="T19" fmla="*/ 0 h 44"/>
                <a:gd name="T20" fmla="*/ 31 w 31"/>
                <a:gd name="T21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4">
                  <a:moveTo>
                    <a:pt x="31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0"/>
                    <a:pt x="19" y="7"/>
                    <a:pt x="15" y="7"/>
                  </a:cubicBezTo>
                  <a:cubicBezTo>
                    <a:pt x="11" y="7"/>
                    <a:pt x="8" y="12"/>
                    <a:pt x="8" y="22"/>
                  </a:cubicBezTo>
                  <a:cubicBezTo>
                    <a:pt x="8" y="32"/>
                    <a:pt x="11" y="38"/>
                    <a:pt x="15" y="38"/>
                  </a:cubicBezTo>
                  <a:cubicBezTo>
                    <a:pt x="20" y="38"/>
                    <a:pt x="22" y="35"/>
                    <a:pt x="2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39"/>
                    <a:pt x="25" y="44"/>
                    <a:pt x="15" y="44"/>
                  </a:cubicBezTo>
                  <a:cubicBezTo>
                    <a:pt x="5" y="44"/>
                    <a:pt x="0" y="37"/>
                    <a:pt x="0" y="22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5" y="0"/>
                    <a:pt x="30" y="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ḷîdé"/>
            <p:cNvSpPr/>
            <p:nvPr/>
          </p:nvSpPr>
          <p:spPr bwMode="auto">
            <a:xfrm>
              <a:off x="3124992" y="2835914"/>
              <a:ext cx="44265" cy="62550"/>
            </a:xfrm>
            <a:custGeom>
              <a:avLst/>
              <a:gdLst>
                <a:gd name="T0" fmla="*/ 12 w 46"/>
                <a:gd name="T1" fmla="*/ 65 h 65"/>
                <a:gd name="T2" fmla="*/ 0 w 46"/>
                <a:gd name="T3" fmla="*/ 65 h 65"/>
                <a:gd name="T4" fmla="*/ 0 w 46"/>
                <a:gd name="T5" fmla="*/ 0 h 65"/>
                <a:gd name="T6" fmla="*/ 12 w 46"/>
                <a:gd name="T7" fmla="*/ 0 h 65"/>
                <a:gd name="T8" fmla="*/ 12 w 46"/>
                <a:gd name="T9" fmla="*/ 25 h 65"/>
                <a:gd name="T10" fmla="*/ 34 w 46"/>
                <a:gd name="T11" fmla="*/ 25 h 65"/>
                <a:gd name="T12" fmla="*/ 34 w 46"/>
                <a:gd name="T13" fmla="*/ 0 h 65"/>
                <a:gd name="T14" fmla="*/ 46 w 46"/>
                <a:gd name="T15" fmla="*/ 0 h 65"/>
                <a:gd name="T16" fmla="*/ 46 w 46"/>
                <a:gd name="T17" fmla="*/ 65 h 65"/>
                <a:gd name="T18" fmla="*/ 34 w 46"/>
                <a:gd name="T19" fmla="*/ 65 h 65"/>
                <a:gd name="T20" fmla="*/ 34 w 46"/>
                <a:gd name="T21" fmla="*/ 36 h 65"/>
                <a:gd name="T22" fmla="*/ 12 w 46"/>
                <a:gd name="T23" fmla="*/ 36 h 65"/>
                <a:gd name="T24" fmla="*/ 12 w 46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5">
                  <a:moveTo>
                    <a:pt x="12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5"/>
                  </a:lnTo>
                  <a:lnTo>
                    <a:pt x="34" y="25"/>
                  </a:lnTo>
                  <a:lnTo>
                    <a:pt x="34" y="0"/>
                  </a:lnTo>
                  <a:lnTo>
                    <a:pt x="46" y="0"/>
                  </a:lnTo>
                  <a:lnTo>
                    <a:pt x="46" y="65"/>
                  </a:lnTo>
                  <a:lnTo>
                    <a:pt x="34" y="65"/>
                  </a:lnTo>
                  <a:lnTo>
                    <a:pt x="34" y="36"/>
                  </a:lnTo>
                  <a:lnTo>
                    <a:pt x="12" y="36"/>
                  </a:lnTo>
                  <a:lnTo>
                    <a:pt x="1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şḷiḑê"/>
            <p:cNvSpPr/>
            <p:nvPr/>
          </p:nvSpPr>
          <p:spPr bwMode="auto">
            <a:xfrm>
              <a:off x="3178881" y="2835914"/>
              <a:ext cx="12510" cy="6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ṩļíďe"/>
            <p:cNvSpPr/>
            <p:nvPr/>
          </p:nvSpPr>
          <p:spPr bwMode="auto">
            <a:xfrm>
              <a:off x="3200051" y="2835914"/>
              <a:ext cx="49077" cy="62550"/>
            </a:xfrm>
            <a:custGeom>
              <a:avLst/>
              <a:gdLst>
                <a:gd name="T0" fmla="*/ 51 w 51"/>
                <a:gd name="T1" fmla="*/ 65 h 65"/>
                <a:gd name="T2" fmla="*/ 33 w 51"/>
                <a:gd name="T3" fmla="*/ 65 h 65"/>
                <a:gd name="T4" fmla="*/ 12 w 51"/>
                <a:gd name="T5" fmla="*/ 10 h 65"/>
                <a:gd name="T6" fmla="*/ 12 w 51"/>
                <a:gd name="T7" fmla="*/ 10 h 65"/>
                <a:gd name="T8" fmla="*/ 12 w 51"/>
                <a:gd name="T9" fmla="*/ 65 h 65"/>
                <a:gd name="T10" fmla="*/ 0 w 51"/>
                <a:gd name="T11" fmla="*/ 65 h 65"/>
                <a:gd name="T12" fmla="*/ 0 w 51"/>
                <a:gd name="T13" fmla="*/ 0 h 65"/>
                <a:gd name="T14" fmla="*/ 18 w 51"/>
                <a:gd name="T15" fmla="*/ 0 h 65"/>
                <a:gd name="T16" fmla="*/ 39 w 51"/>
                <a:gd name="T17" fmla="*/ 51 h 65"/>
                <a:gd name="T18" fmla="*/ 39 w 51"/>
                <a:gd name="T19" fmla="*/ 50 h 65"/>
                <a:gd name="T20" fmla="*/ 39 w 51"/>
                <a:gd name="T21" fmla="*/ 0 h 65"/>
                <a:gd name="T22" fmla="*/ 51 w 51"/>
                <a:gd name="T23" fmla="*/ 0 h 65"/>
                <a:gd name="T24" fmla="*/ 51 w 5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5">
                  <a:moveTo>
                    <a:pt x="51" y="65"/>
                  </a:moveTo>
                  <a:lnTo>
                    <a:pt x="33" y="65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9" y="51"/>
                  </a:lnTo>
                  <a:lnTo>
                    <a:pt x="39" y="50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5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ḷïḓè"/>
            <p:cNvSpPr/>
            <p:nvPr/>
          </p:nvSpPr>
          <p:spPr bwMode="auto">
            <a:xfrm>
              <a:off x="3253939" y="2835914"/>
              <a:ext cx="51964" cy="62550"/>
            </a:xfrm>
            <a:custGeom>
              <a:avLst/>
              <a:gdLst>
                <a:gd name="T0" fmla="*/ 12 w 54"/>
                <a:gd name="T1" fmla="*/ 65 h 65"/>
                <a:gd name="T2" fmla="*/ 0 w 54"/>
                <a:gd name="T3" fmla="*/ 65 h 65"/>
                <a:gd name="T4" fmla="*/ 21 w 54"/>
                <a:gd name="T5" fmla="*/ 0 h 65"/>
                <a:gd name="T6" fmla="*/ 35 w 54"/>
                <a:gd name="T7" fmla="*/ 0 h 65"/>
                <a:gd name="T8" fmla="*/ 54 w 54"/>
                <a:gd name="T9" fmla="*/ 65 h 65"/>
                <a:gd name="T10" fmla="*/ 42 w 54"/>
                <a:gd name="T11" fmla="*/ 65 h 65"/>
                <a:gd name="T12" fmla="*/ 39 w 54"/>
                <a:gd name="T13" fmla="*/ 51 h 65"/>
                <a:gd name="T14" fmla="*/ 16 w 54"/>
                <a:gd name="T15" fmla="*/ 51 h 65"/>
                <a:gd name="T16" fmla="*/ 12 w 54"/>
                <a:gd name="T17" fmla="*/ 65 h 65"/>
                <a:gd name="T18" fmla="*/ 20 w 54"/>
                <a:gd name="T19" fmla="*/ 40 h 65"/>
                <a:gd name="T20" fmla="*/ 36 w 54"/>
                <a:gd name="T21" fmla="*/ 40 h 65"/>
                <a:gd name="T22" fmla="*/ 29 w 54"/>
                <a:gd name="T23" fmla="*/ 12 h 65"/>
                <a:gd name="T24" fmla="*/ 27 w 54"/>
                <a:gd name="T25" fmla="*/ 12 h 65"/>
                <a:gd name="T26" fmla="*/ 20 w 54"/>
                <a:gd name="T27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65">
                  <a:moveTo>
                    <a:pt x="12" y="65"/>
                  </a:moveTo>
                  <a:lnTo>
                    <a:pt x="0" y="65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54" y="65"/>
                  </a:lnTo>
                  <a:lnTo>
                    <a:pt x="42" y="65"/>
                  </a:lnTo>
                  <a:lnTo>
                    <a:pt x="39" y="51"/>
                  </a:lnTo>
                  <a:lnTo>
                    <a:pt x="16" y="51"/>
                  </a:lnTo>
                  <a:lnTo>
                    <a:pt x="12" y="65"/>
                  </a:lnTo>
                  <a:close/>
                  <a:moveTo>
                    <a:pt x="20" y="40"/>
                  </a:moveTo>
                  <a:lnTo>
                    <a:pt x="36" y="40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1iḓê"/>
            <p:cNvSpPr/>
            <p:nvPr/>
          </p:nvSpPr>
          <p:spPr bwMode="auto">
            <a:xfrm>
              <a:off x="3329960" y="2835914"/>
              <a:ext cx="51964" cy="62550"/>
            </a:xfrm>
            <a:custGeom>
              <a:avLst/>
              <a:gdLst>
                <a:gd name="T0" fmla="*/ 10 w 54"/>
                <a:gd name="T1" fmla="*/ 65 h 65"/>
                <a:gd name="T2" fmla="*/ 0 w 54"/>
                <a:gd name="T3" fmla="*/ 65 h 65"/>
                <a:gd name="T4" fmla="*/ 19 w 54"/>
                <a:gd name="T5" fmla="*/ 0 h 65"/>
                <a:gd name="T6" fmla="*/ 35 w 54"/>
                <a:gd name="T7" fmla="*/ 0 h 65"/>
                <a:gd name="T8" fmla="*/ 54 w 54"/>
                <a:gd name="T9" fmla="*/ 65 h 65"/>
                <a:gd name="T10" fmla="*/ 42 w 54"/>
                <a:gd name="T11" fmla="*/ 65 h 65"/>
                <a:gd name="T12" fmla="*/ 38 w 54"/>
                <a:gd name="T13" fmla="*/ 51 h 65"/>
                <a:gd name="T14" fmla="*/ 15 w 54"/>
                <a:gd name="T15" fmla="*/ 51 h 65"/>
                <a:gd name="T16" fmla="*/ 10 w 54"/>
                <a:gd name="T17" fmla="*/ 65 h 65"/>
                <a:gd name="T18" fmla="*/ 18 w 54"/>
                <a:gd name="T19" fmla="*/ 40 h 65"/>
                <a:gd name="T20" fmla="*/ 35 w 54"/>
                <a:gd name="T21" fmla="*/ 40 h 65"/>
                <a:gd name="T22" fmla="*/ 27 w 54"/>
                <a:gd name="T23" fmla="*/ 12 h 65"/>
                <a:gd name="T24" fmla="*/ 27 w 54"/>
                <a:gd name="T25" fmla="*/ 12 h 65"/>
                <a:gd name="T26" fmla="*/ 18 w 54"/>
                <a:gd name="T27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65">
                  <a:moveTo>
                    <a:pt x="10" y="65"/>
                  </a:moveTo>
                  <a:lnTo>
                    <a:pt x="0" y="65"/>
                  </a:lnTo>
                  <a:lnTo>
                    <a:pt x="19" y="0"/>
                  </a:lnTo>
                  <a:lnTo>
                    <a:pt x="35" y="0"/>
                  </a:lnTo>
                  <a:lnTo>
                    <a:pt x="54" y="65"/>
                  </a:lnTo>
                  <a:lnTo>
                    <a:pt x="42" y="65"/>
                  </a:lnTo>
                  <a:lnTo>
                    <a:pt x="38" y="51"/>
                  </a:lnTo>
                  <a:lnTo>
                    <a:pt x="15" y="51"/>
                  </a:lnTo>
                  <a:lnTo>
                    <a:pt x="10" y="65"/>
                  </a:lnTo>
                  <a:close/>
                  <a:moveTo>
                    <a:pt x="18" y="40"/>
                  </a:moveTo>
                  <a:lnTo>
                    <a:pt x="35" y="40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lïḑè"/>
            <p:cNvSpPr/>
            <p:nvPr/>
          </p:nvSpPr>
          <p:spPr bwMode="auto">
            <a:xfrm>
              <a:off x="3384811" y="2833989"/>
              <a:ext cx="51002" cy="64474"/>
            </a:xfrm>
            <a:custGeom>
              <a:avLst/>
              <a:gdLst>
                <a:gd name="T0" fmla="*/ 26 w 35"/>
                <a:gd name="T1" fmla="*/ 28 h 44"/>
                <a:gd name="T2" fmla="*/ 19 w 35"/>
                <a:gd name="T3" fmla="*/ 28 h 44"/>
                <a:gd name="T4" fmla="*/ 19 w 35"/>
                <a:gd name="T5" fmla="*/ 21 h 44"/>
                <a:gd name="T6" fmla="*/ 34 w 35"/>
                <a:gd name="T7" fmla="*/ 21 h 44"/>
                <a:gd name="T8" fmla="*/ 34 w 35"/>
                <a:gd name="T9" fmla="*/ 42 h 44"/>
                <a:gd name="T10" fmla="*/ 26 w 35"/>
                <a:gd name="T11" fmla="*/ 44 h 44"/>
                <a:gd name="T12" fmla="*/ 17 w 35"/>
                <a:gd name="T13" fmla="*/ 44 h 44"/>
                <a:gd name="T14" fmla="*/ 0 w 35"/>
                <a:gd name="T15" fmla="*/ 22 h 44"/>
                <a:gd name="T16" fmla="*/ 17 w 35"/>
                <a:gd name="T17" fmla="*/ 0 h 44"/>
                <a:gd name="T18" fmla="*/ 35 w 35"/>
                <a:gd name="T19" fmla="*/ 14 h 44"/>
                <a:gd name="T20" fmla="*/ 26 w 35"/>
                <a:gd name="T21" fmla="*/ 14 h 44"/>
                <a:gd name="T22" fmla="*/ 19 w 35"/>
                <a:gd name="T23" fmla="*/ 7 h 44"/>
                <a:gd name="T24" fmla="*/ 8 w 35"/>
                <a:gd name="T25" fmla="*/ 22 h 44"/>
                <a:gd name="T26" fmla="*/ 19 w 35"/>
                <a:gd name="T27" fmla="*/ 38 h 44"/>
                <a:gd name="T28" fmla="*/ 26 w 35"/>
                <a:gd name="T29" fmla="*/ 37 h 44"/>
                <a:gd name="T30" fmla="*/ 26 w 35"/>
                <a:gd name="T31" fmla="*/ 37 h 44"/>
                <a:gd name="T32" fmla="*/ 26 w 35"/>
                <a:gd name="T33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44">
                  <a:moveTo>
                    <a:pt x="26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1" y="43"/>
                    <a:pt x="29" y="44"/>
                    <a:pt x="26" y="44"/>
                  </a:cubicBezTo>
                  <a:cubicBezTo>
                    <a:pt x="24" y="44"/>
                    <a:pt x="21" y="44"/>
                    <a:pt x="17" y="44"/>
                  </a:cubicBezTo>
                  <a:cubicBezTo>
                    <a:pt x="6" y="43"/>
                    <a:pt x="0" y="36"/>
                    <a:pt x="0" y="22"/>
                  </a:cubicBezTo>
                  <a:cubicBezTo>
                    <a:pt x="0" y="8"/>
                    <a:pt x="6" y="1"/>
                    <a:pt x="17" y="0"/>
                  </a:cubicBezTo>
                  <a:cubicBezTo>
                    <a:pt x="29" y="0"/>
                    <a:pt x="35" y="5"/>
                    <a:pt x="3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9"/>
                    <a:pt x="24" y="7"/>
                    <a:pt x="19" y="7"/>
                  </a:cubicBezTo>
                  <a:cubicBezTo>
                    <a:pt x="12" y="7"/>
                    <a:pt x="9" y="12"/>
                    <a:pt x="8" y="22"/>
                  </a:cubicBezTo>
                  <a:cubicBezTo>
                    <a:pt x="9" y="33"/>
                    <a:pt x="12" y="38"/>
                    <a:pt x="19" y="38"/>
                  </a:cubicBezTo>
                  <a:cubicBezTo>
                    <a:pt x="21" y="38"/>
                    <a:pt x="23" y="38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lnTo>
                    <a:pt x="2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1îḓé"/>
            <p:cNvSpPr/>
            <p:nvPr/>
          </p:nvSpPr>
          <p:spPr bwMode="auto">
            <a:xfrm>
              <a:off x="3445435" y="2835914"/>
              <a:ext cx="43303" cy="62550"/>
            </a:xfrm>
            <a:custGeom>
              <a:avLst/>
              <a:gdLst>
                <a:gd name="T0" fmla="*/ 8 w 30"/>
                <a:gd name="T1" fmla="*/ 26 h 43"/>
                <a:gd name="T2" fmla="*/ 8 w 30"/>
                <a:gd name="T3" fmla="*/ 43 h 43"/>
                <a:gd name="T4" fmla="*/ 0 w 30"/>
                <a:gd name="T5" fmla="*/ 43 h 43"/>
                <a:gd name="T6" fmla="*/ 0 w 30"/>
                <a:gd name="T7" fmla="*/ 0 h 43"/>
                <a:gd name="T8" fmla="*/ 16 w 30"/>
                <a:gd name="T9" fmla="*/ 0 h 43"/>
                <a:gd name="T10" fmla="*/ 29 w 30"/>
                <a:gd name="T11" fmla="*/ 11 h 43"/>
                <a:gd name="T12" fmla="*/ 21 w 30"/>
                <a:gd name="T13" fmla="*/ 21 h 43"/>
                <a:gd name="T14" fmla="*/ 21 w 30"/>
                <a:gd name="T15" fmla="*/ 22 h 43"/>
                <a:gd name="T16" fmla="*/ 28 w 30"/>
                <a:gd name="T17" fmla="*/ 31 h 43"/>
                <a:gd name="T18" fmla="*/ 28 w 30"/>
                <a:gd name="T19" fmla="*/ 33 h 43"/>
                <a:gd name="T20" fmla="*/ 30 w 30"/>
                <a:gd name="T21" fmla="*/ 43 h 43"/>
                <a:gd name="T22" fmla="*/ 21 w 30"/>
                <a:gd name="T23" fmla="*/ 43 h 43"/>
                <a:gd name="T24" fmla="*/ 20 w 30"/>
                <a:gd name="T25" fmla="*/ 31 h 43"/>
                <a:gd name="T26" fmla="*/ 16 w 30"/>
                <a:gd name="T27" fmla="*/ 26 h 43"/>
                <a:gd name="T28" fmla="*/ 8 w 30"/>
                <a:gd name="T29" fmla="*/ 26 h 43"/>
                <a:gd name="T30" fmla="*/ 8 w 30"/>
                <a:gd name="T31" fmla="*/ 7 h 43"/>
                <a:gd name="T32" fmla="*/ 8 w 30"/>
                <a:gd name="T33" fmla="*/ 18 h 43"/>
                <a:gd name="T34" fmla="*/ 15 w 30"/>
                <a:gd name="T35" fmla="*/ 18 h 43"/>
                <a:gd name="T36" fmla="*/ 20 w 30"/>
                <a:gd name="T37" fmla="*/ 12 h 43"/>
                <a:gd name="T38" fmla="*/ 15 w 30"/>
                <a:gd name="T39" fmla="*/ 7 h 43"/>
                <a:gd name="T40" fmla="*/ 8 w 30"/>
                <a:gd name="T41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3">
                  <a:moveTo>
                    <a:pt x="8" y="26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8" y="4"/>
                    <a:pt x="29" y="11"/>
                  </a:cubicBezTo>
                  <a:cubicBezTo>
                    <a:pt x="28" y="17"/>
                    <a:pt x="26" y="20"/>
                    <a:pt x="21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5" y="22"/>
                    <a:pt x="27" y="25"/>
                    <a:pt x="28" y="31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8"/>
                    <a:pt x="29" y="41"/>
                    <a:pt x="3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39"/>
                    <a:pt x="20" y="35"/>
                    <a:pt x="20" y="31"/>
                  </a:cubicBezTo>
                  <a:cubicBezTo>
                    <a:pt x="19" y="27"/>
                    <a:pt x="18" y="26"/>
                    <a:pt x="16" y="26"/>
                  </a:cubicBezTo>
                  <a:lnTo>
                    <a:pt x="8" y="26"/>
                  </a:lnTo>
                  <a:close/>
                  <a:moveTo>
                    <a:pt x="8" y="7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20" y="16"/>
                    <a:pt x="20" y="12"/>
                  </a:cubicBezTo>
                  <a:cubicBezTo>
                    <a:pt x="20" y="9"/>
                    <a:pt x="18" y="7"/>
                    <a:pt x="15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ṩḷíďê"/>
            <p:cNvSpPr/>
            <p:nvPr/>
          </p:nvSpPr>
          <p:spPr bwMode="auto">
            <a:xfrm>
              <a:off x="3494513" y="2835914"/>
              <a:ext cx="11548" cy="6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sḻíḑè"/>
            <p:cNvSpPr/>
            <p:nvPr/>
          </p:nvSpPr>
          <p:spPr bwMode="auto">
            <a:xfrm>
              <a:off x="3513758" y="2833989"/>
              <a:ext cx="45228" cy="64474"/>
            </a:xfrm>
            <a:custGeom>
              <a:avLst/>
              <a:gdLst>
                <a:gd name="T0" fmla="*/ 31 w 31"/>
                <a:gd name="T1" fmla="*/ 15 h 44"/>
                <a:gd name="T2" fmla="*/ 23 w 31"/>
                <a:gd name="T3" fmla="*/ 15 h 44"/>
                <a:gd name="T4" fmla="*/ 16 w 31"/>
                <a:gd name="T5" fmla="*/ 7 h 44"/>
                <a:gd name="T6" fmla="*/ 8 w 31"/>
                <a:gd name="T7" fmla="*/ 22 h 44"/>
                <a:gd name="T8" fmla="*/ 16 w 31"/>
                <a:gd name="T9" fmla="*/ 38 h 44"/>
                <a:gd name="T10" fmla="*/ 23 w 31"/>
                <a:gd name="T11" fmla="*/ 30 h 44"/>
                <a:gd name="T12" fmla="*/ 31 w 31"/>
                <a:gd name="T13" fmla="*/ 30 h 44"/>
                <a:gd name="T14" fmla="*/ 16 w 31"/>
                <a:gd name="T15" fmla="*/ 44 h 44"/>
                <a:gd name="T16" fmla="*/ 0 w 31"/>
                <a:gd name="T17" fmla="*/ 22 h 44"/>
                <a:gd name="T18" fmla="*/ 16 w 31"/>
                <a:gd name="T19" fmla="*/ 0 h 44"/>
                <a:gd name="T20" fmla="*/ 31 w 31"/>
                <a:gd name="T21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4">
                  <a:moveTo>
                    <a:pt x="31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2" y="10"/>
                    <a:pt x="20" y="7"/>
                    <a:pt x="16" y="7"/>
                  </a:cubicBezTo>
                  <a:cubicBezTo>
                    <a:pt x="11" y="7"/>
                    <a:pt x="9" y="12"/>
                    <a:pt x="8" y="22"/>
                  </a:cubicBezTo>
                  <a:cubicBezTo>
                    <a:pt x="9" y="32"/>
                    <a:pt x="11" y="38"/>
                    <a:pt x="16" y="38"/>
                  </a:cubicBezTo>
                  <a:cubicBezTo>
                    <a:pt x="20" y="38"/>
                    <a:pt x="23" y="35"/>
                    <a:pt x="23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9"/>
                    <a:pt x="26" y="44"/>
                    <a:pt x="16" y="44"/>
                  </a:cubicBezTo>
                  <a:cubicBezTo>
                    <a:pt x="5" y="44"/>
                    <a:pt x="0" y="37"/>
                    <a:pt x="0" y="22"/>
                  </a:cubicBezTo>
                  <a:cubicBezTo>
                    <a:pt x="0" y="8"/>
                    <a:pt x="6" y="0"/>
                    <a:pt x="16" y="0"/>
                  </a:cubicBezTo>
                  <a:cubicBezTo>
                    <a:pt x="25" y="0"/>
                    <a:pt x="31" y="5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líḋè"/>
            <p:cNvSpPr/>
            <p:nvPr/>
          </p:nvSpPr>
          <p:spPr bwMode="auto">
            <a:xfrm>
              <a:off x="3566685" y="2835914"/>
              <a:ext cx="46190" cy="62550"/>
            </a:xfrm>
            <a:custGeom>
              <a:avLst/>
              <a:gdLst>
                <a:gd name="T0" fmla="*/ 24 w 32"/>
                <a:gd name="T1" fmla="*/ 0 h 43"/>
                <a:gd name="T2" fmla="*/ 32 w 32"/>
                <a:gd name="T3" fmla="*/ 0 h 43"/>
                <a:gd name="T4" fmla="*/ 32 w 32"/>
                <a:gd name="T5" fmla="*/ 27 h 43"/>
                <a:gd name="T6" fmla="*/ 16 w 32"/>
                <a:gd name="T7" fmla="*/ 43 h 43"/>
                <a:gd name="T8" fmla="*/ 0 w 32"/>
                <a:gd name="T9" fmla="*/ 27 h 43"/>
                <a:gd name="T10" fmla="*/ 0 w 32"/>
                <a:gd name="T11" fmla="*/ 0 h 43"/>
                <a:gd name="T12" fmla="*/ 8 w 32"/>
                <a:gd name="T13" fmla="*/ 0 h 43"/>
                <a:gd name="T14" fmla="*/ 8 w 32"/>
                <a:gd name="T15" fmla="*/ 23 h 43"/>
                <a:gd name="T16" fmla="*/ 16 w 32"/>
                <a:gd name="T17" fmla="*/ 37 h 43"/>
                <a:gd name="T18" fmla="*/ 24 w 32"/>
                <a:gd name="T19" fmla="*/ 23 h 43"/>
                <a:gd name="T20" fmla="*/ 24 w 32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3">
                  <a:moveTo>
                    <a:pt x="2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7"/>
                    <a:pt x="27" y="43"/>
                    <a:pt x="16" y="43"/>
                  </a:cubicBezTo>
                  <a:cubicBezTo>
                    <a:pt x="6" y="43"/>
                    <a:pt x="0" y="3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33"/>
                    <a:pt x="10" y="37"/>
                    <a:pt x="16" y="37"/>
                  </a:cubicBezTo>
                  <a:cubicBezTo>
                    <a:pt x="22" y="37"/>
                    <a:pt x="25" y="33"/>
                    <a:pt x="24" y="2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şlïḑe"/>
            <p:cNvSpPr/>
            <p:nvPr/>
          </p:nvSpPr>
          <p:spPr bwMode="auto">
            <a:xfrm>
              <a:off x="3624422" y="2835914"/>
              <a:ext cx="35605" cy="62550"/>
            </a:xfrm>
            <a:custGeom>
              <a:avLst/>
              <a:gdLst>
                <a:gd name="T0" fmla="*/ 37 w 37"/>
                <a:gd name="T1" fmla="*/ 65 h 65"/>
                <a:gd name="T2" fmla="*/ 0 w 37"/>
                <a:gd name="T3" fmla="*/ 65 h 65"/>
                <a:gd name="T4" fmla="*/ 0 w 37"/>
                <a:gd name="T5" fmla="*/ 0 h 65"/>
                <a:gd name="T6" fmla="*/ 12 w 37"/>
                <a:gd name="T7" fmla="*/ 0 h 65"/>
                <a:gd name="T8" fmla="*/ 12 w 37"/>
                <a:gd name="T9" fmla="*/ 54 h 65"/>
                <a:gd name="T10" fmla="*/ 37 w 37"/>
                <a:gd name="T11" fmla="*/ 54 h 65"/>
                <a:gd name="T12" fmla="*/ 37 w 37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5">
                  <a:moveTo>
                    <a:pt x="37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54"/>
                  </a:lnTo>
                  <a:lnTo>
                    <a:pt x="37" y="54"/>
                  </a:lnTo>
                  <a:lnTo>
                    <a:pt x="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şḻiḓè"/>
            <p:cNvSpPr/>
            <p:nvPr/>
          </p:nvSpPr>
          <p:spPr bwMode="auto">
            <a:xfrm>
              <a:off x="3660990" y="2835914"/>
              <a:ext cx="44265" cy="62550"/>
            </a:xfrm>
            <a:custGeom>
              <a:avLst/>
              <a:gdLst>
                <a:gd name="T0" fmla="*/ 0 w 46"/>
                <a:gd name="T1" fmla="*/ 10 h 65"/>
                <a:gd name="T2" fmla="*/ 0 w 46"/>
                <a:gd name="T3" fmla="*/ 0 h 65"/>
                <a:gd name="T4" fmla="*/ 46 w 46"/>
                <a:gd name="T5" fmla="*/ 0 h 65"/>
                <a:gd name="T6" fmla="*/ 46 w 46"/>
                <a:gd name="T7" fmla="*/ 10 h 65"/>
                <a:gd name="T8" fmla="*/ 29 w 46"/>
                <a:gd name="T9" fmla="*/ 10 h 65"/>
                <a:gd name="T10" fmla="*/ 29 w 46"/>
                <a:gd name="T11" fmla="*/ 65 h 65"/>
                <a:gd name="T12" fmla="*/ 17 w 46"/>
                <a:gd name="T13" fmla="*/ 65 h 65"/>
                <a:gd name="T14" fmla="*/ 17 w 46"/>
                <a:gd name="T15" fmla="*/ 10 h 65"/>
                <a:gd name="T16" fmla="*/ 0 w 46"/>
                <a:gd name="T17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65">
                  <a:moveTo>
                    <a:pt x="0" y="10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0"/>
                  </a:lnTo>
                  <a:lnTo>
                    <a:pt x="29" y="10"/>
                  </a:lnTo>
                  <a:lnTo>
                    <a:pt x="29" y="65"/>
                  </a:lnTo>
                  <a:lnTo>
                    <a:pt x="17" y="65"/>
                  </a:lnTo>
                  <a:lnTo>
                    <a:pt x="17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ṡlíḍè"/>
            <p:cNvSpPr/>
            <p:nvPr/>
          </p:nvSpPr>
          <p:spPr bwMode="auto">
            <a:xfrm>
              <a:off x="3711992" y="2835914"/>
              <a:ext cx="47153" cy="62550"/>
            </a:xfrm>
            <a:custGeom>
              <a:avLst/>
              <a:gdLst>
                <a:gd name="T0" fmla="*/ 24 w 32"/>
                <a:gd name="T1" fmla="*/ 0 h 43"/>
                <a:gd name="T2" fmla="*/ 32 w 32"/>
                <a:gd name="T3" fmla="*/ 0 h 43"/>
                <a:gd name="T4" fmla="*/ 32 w 32"/>
                <a:gd name="T5" fmla="*/ 27 h 43"/>
                <a:gd name="T6" fmla="*/ 16 w 32"/>
                <a:gd name="T7" fmla="*/ 43 h 43"/>
                <a:gd name="T8" fmla="*/ 0 w 32"/>
                <a:gd name="T9" fmla="*/ 27 h 43"/>
                <a:gd name="T10" fmla="*/ 0 w 32"/>
                <a:gd name="T11" fmla="*/ 0 h 43"/>
                <a:gd name="T12" fmla="*/ 8 w 32"/>
                <a:gd name="T13" fmla="*/ 0 h 43"/>
                <a:gd name="T14" fmla="*/ 8 w 32"/>
                <a:gd name="T15" fmla="*/ 23 h 43"/>
                <a:gd name="T16" fmla="*/ 16 w 32"/>
                <a:gd name="T17" fmla="*/ 37 h 43"/>
                <a:gd name="T18" fmla="*/ 24 w 32"/>
                <a:gd name="T19" fmla="*/ 23 h 43"/>
                <a:gd name="T20" fmla="*/ 24 w 32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3">
                  <a:moveTo>
                    <a:pt x="2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7"/>
                    <a:pt x="26" y="43"/>
                    <a:pt x="16" y="43"/>
                  </a:cubicBezTo>
                  <a:cubicBezTo>
                    <a:pt x="6" y="43"/>
                    <a:pt x="0" y="3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33"/>
                    <a:pt x="10" y="37"/>
                    <a:pt x="16" y="37"/>
                  </a:cubicBezTo>
                  <a:cubicBezTo>
                    <a:pt x="22" y="37"/>
                    <a:pt x="25" y="33"/>
                    <a:pt x="24" y="2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ḻíḓé"/>
            <p:cNvSpPr/>
            <p:nvPr/>
          </p:nvSpPr>
          <p:spPr bwMode="auto">
            <a:xfrm>
              <a:off x="3769729" y="2835914"/>
              <a:ext cx="43303" cy="62550"/>
            </a:xfrm>
            <a:custGeom>
              <a:avLst/>
              <a:gdLst>
                <a:gd name="T0" fmla="*/ 8 w 30"/>
                <a:gd name="T1" fmla="*/ 26 h 43"/>
                <a:gd name="T2" fmla="*/ 8 w 30"/>
                <a:gd name="T3" fmla="*/ 43 h 43"/>
                <a:gd name="T4" fmla="*/ 0 w 30"/>
                <a:gd name="T5" fmla="*/ 43 h 43"/>
                <a:gd name="T6" fmla="*/ 0 w 30"/>
                <a:gd name="T7" fmla="*/ 0 h 43"/>
                <a:gd name="T8" fmla="*/ 16 w 30"/>
                <a:gd name="T9" fmla="*/ 0 h 43"/>
                <a:gd name="T10" fmla="*/ 29 w 30"/>
                <a:gd name="T11" fmla="*/ 11 h 43"/>
                <a:gd name="T12" fmla="*/ 21 w 30"/>
                <a:gd name="T13" fmla="*/ 21 h 43"/>
                <a:gd name="T14" fmla="*/ 21 w 30"/>
                <a:gd name="T15" fmla="*/ 22 h 43"/>
                <a:gd name="T16" fmla="*/ 28 w 30"/>
                <a:gd name="T17" fmla="*/ 31 h 43"/>
                <a:gd name="T18" fmla="*/ 28 w 30"/>
                <a:gd name="T19" fmla="*/ 33 h 43"/>
                <a:gd name="T20" fmla="*/ 30 w 30"/>
                <a:gd name="T21" fmla="*/ 43 h 43"/>
                <a:gd name="T22" fmla="*/ 21 w 30"/>
                <a:gd name="T23" fmla="*/ 43 h 43"/>
                <a:gd name="T24" fmla="*/ 20 w 30"/>
                <a:gd name="T25" fmla="*/ 31 h 43"/>
                <a:gd name="T26" fmla="*/ 16 w 30"/>
                <a:gd name="T27" fmla="*/ 26 h 43"/>
                <a:gd name="T28" fmla="*/ 8 w 30"/>
                <a:gd name="T29" fmla="*/ 26 h 43"/>
                <a:gd name="T30" fmla="*/ 8 w 30"/>
                <a:gd name="T31" fmla="*/ 7 h 43"/>
                <a:gd name="T32" fmla="*/ 8 w 30"/>
                <a:gd name="T33" fmla="*/ 18 h 43"/>
                <a:gd name="T34" fmla="*/ 15 w 30"/>
                <a:gd name="T35" fmla="*/ 18 h 43"/>
                <a:gd name="T36" fmla="*/ 20 w 30"/>
                <a:gd name="T37" fmla="*/ 12 h 43"/>
                <a:gd name="T38" fmla="*/ 15 w 30"/>
                <a:gd name="T39" fmla="*/ 7 h 43"/>
                <a:gd name="T40" fmla="*/ 8 w 30"/>
                <a:gd name="T41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3">
                  <a:moveTo>
                    <a:pt x="8" y="26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9" y="4"/>
                    <a:pt x="29" y="11"/>
                  </a:cubicBezTo>
                  <a:cubicBezTo>
                    <a:pt x="29" y="17"/>
                    <a:pt x="26" y="20"/>
                    <a:pt x="21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5" y="22"/>
                    <a:pt x="27" y="25"/>
                    <a:pt x="28" y="31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8"/>
                    <a:pt x="29" y="41"/>
                    <a:pt x="3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39"/>
                    <a:pt x="20" y="35"/>
                    <a:pt x="20" y="31"/>
                  </a:cubicBezTo>
                  <a:cubicBezTo>
                    <a:pt x="20" y="27"/>
                    <a:pt x="18" y="26"/>
                    <a:pt x="16" y="26"/>
                  </a:cubicBezTo>
                  <a:lnTo>
                    <a:pt x="8" y="26"/>
                  </a:lnTo>
                  <a:close/>
                  <a:moveTo>
                    <a:pt x="8" y="7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20" y="16"/>
                    <a:pt x="20" y="12"/>
                  </a:cubicBezTo>
                  <a:cubicBezTo>
                    <a:pt x="20" y="9"/>
                    <a:pt x="18" y="7"/>
                    <a:pt x="15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ṡḻïḑê"/>
            <p:cNvSpPr/>
            <p:nvPr/>
          </p:nvSpPr>
          <p:spPr bwMode="auto">
            <a:xfrm>
              <a:off x="3815920" y="2835914"/>
              <a:ext cx="52927" cy="62550"/>
            </a:xfrm>
            <a:custGeom>
              <a:avLst/>
              <a:gdLst>
                <a:gd name="T0" fmla="*/ 11 w 55"/>
                <a:gd name="T1" fmla="*/ 65 h 65"/>
                <a:gd name="T2" fmla="*/ 0 w 55"/>
                <a:gd name="T3" fmla="*/ 65 h 65"/>
                <a:gd name="T4" fmla="*/ 20 w 55"/>
                <a:gd name="T5" fmla="*/ 0 h 65"/>
                <a:gd name="T6" fmla="*/ 35 w 55"/>
                <a:gd name="T7" fmla="*/ 0 h 65"/>
                <a:gd name="T8" fmla="*/ 55 w 55"/>
                <a:gd name="T9" fmla="*/ 65 h 65"/>
                <a:gd name="T10" fmla="*/ 43 w 55"/>
                <a:gd name="T11" fmla="*/ 65 h 65"/>
                <a:gd name="T12" fmla="*/ 38 w 55"/>
                <a:gd name="T13" fmla="*/ 51 h 65"/>
                <a:gd name="T14" fmla="*/ 15 w 55"/>
                <a:gd name="T15" fmla="*/ 51 h 65"/>
                <a:gd name="T16" fmla="*/ 11 w 55"/>
                <a:gd name="T17" fmla="*/ 65 h 65"/>
                <a:gd name="T18" fmla="*/ 18 w 55"/>
                <a:gd name="T19" fmla="*/ 40 h 65"/>
                <a:gd name="T20" fmla="*/ 35 w 55"/>
                <a:gd name="T21" fmla="*/ 40 h 65"/>
                <a:gd name="T22" fmla="*/ 27 w 55"/>
                <a:gd name="T23" fmla="*/ 12 h 65"/>
                <a:gd name="T24" fmla="*/ 27 w 55"/>
                <a:gd name="T25" fmla="*/ 12 h 65"/>
                <a:gd name="T26" fmla="*/ 18 w 55"/>
                <a:gd name="T27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65">
                  <a:moveTo>
                    <a:pt x="11" y="65"/>
                  </a:moveTo>
                  <a:lnTo>
                    <a:pt x="0" y="65"/>
                  </a:lnTo>
                  <a:lnTo>
                    <a:pt x="20" y="0"/>
                  </a:lnTo>
                  <a:lnTo>
                    <a:pt x="35" y="0"/>
                  </a:lnTo>
                  <a:lnTo>
                    <a:pt x="55" y="65"/>
                  </a:lnTo>
                  <a:lnTo>
                    <a:pt x="43" y="65"/>
                  </a:lnTo>
                  <a:lnTo>
                    <a:pt x="38" y="51"/>
                  </a:lnTo>
                  <a:lnTo>
                    <a:pt x="15" y="51"/>
                  </a:lnTo>
                  <a:lnTo>
                    <a:pt x="11" y="65"/>
                  </a:lnTo>
                  <a:close/>
                  <a:moveTo>
                    <a:pt x="18" y="40"/>
                  </a:moveTo>
                  <a:lnTo>
                    <a:pt x="35" y="40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ślïḋê"/>
            <p:cNvSpPr/>
            <p:nvPr/>
          </p:nvSpPr>
          <p:spPr bwMode="auto">
            <a:xfrm>
              <a:off x="3874619" y="2835914"/>
              <a:ext cx="33680" cy="62550"/>
            </a:xfrm>
            <a:custGeom>
              <a:avLst/>
              <a:gdLst>
                <a:gd name="T0" fmla="*/ 35 w 35"/>
                <a:gd name="T1" fmla="*/ 65 h 65"/>
                <a:gd name="T2" fmla="*/ 0 w 35"/>
                <a:gd name="T3" fmla="*/ 65 h 65"/>
                <a:gd name="T4" fmla="*/ 0 w 35"/>
                <a:gd name="T5" fmla="*/ 0 h 65"/>
                <a:gd name="T6" fmla="*/ 10 w 35"/>
                <a:gd name="T7" fmla="*/ 0 h 65"/>
                <a:gd name="T8" fmla="*/ 10 w 35"/>
                <a:gd name="T9" fmla="*/ 54 h 65"/>
                <a:gd name="T10" fmla="*/ 35 w 35"/>
                <a:gd name="T11" fmla="*/ 54 h 65"/>
                <a:gd name="T12" fmla="*/ 35 w 35"/>
                <a:gd name="T1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5">
                  <a:moveTo>
                    <a:pt x="35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54"/>
                  </a:lnTo>
                  <a:lnTo>
                    <a:pt x="35" y="54"/>
                  </a:lnTo>
                  <a:lnTo>
                    <a:pt x="35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ṩḻïďe"/>
            <p:cNvSpPr/>
            <p:nvPr/>
          </p:nvSpPr>
          <p:spPr bwMode="auto">
            <a:xfrm>
              <a:off x="3937169" y="2835914"/>
              <a:ext cx="47153" cy="62550"/>
            </a:xfrm>
            <a:custGeom>
              <a:avLst/>
              <a:gdLst>
                <a:gd name="T0" fmla="*/ 24 w 32"/>
                <a:gd name="T1" fmla="*/ 0 h 43"/>
                <a:gd name="T2" fmla="*/ 32 w 32"/>
                <a:gd name="T3" fmla="*/ 0 h 43"/>
                <a:gd name="T4" fmla="*/ 32 w 32"/>
                <a:gd name="T5" fmla="*/ 27 h 43"/>
                <a:gd name="T6" fmla="*/ 16 w 32"/>
                <a:gd name="T7" fmla="*/ 43 h 43"/>
                <a:gd name="T8" fmla="*/ 0 w 32"/>
                <a:gd name="T9" fmla="*/ 27 h 43"/>
                <a:gd name="T10" fmla="*/ 0 w 32"/>
                <a:gd name="T11" fmla="*/ 0 h 43"/>
                <a:gd name="T12" fmla="*/ 8 w 32"/>
                <a:gd name="T13" fmla="*/ 0 h 43"/>
                <a:gd name="T14" fmla="*/ 8 w 32"/>
                <a:gd name="T15" fmla="*/ 23 h 43"/>
                <a:gd name="T16" fmla="*/ 16 w 32"/>
                <a:gd name="T17" fmla="*/ 37 h 43"/>
                <a:gd name="T18" fmla="*/ 24 w 32"/>
                <a:gd name="T19" fmla="*/ 23 h 43"/>
                <a:gd name="T20" fmla="*/ 24 w 32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3">
                  <a:moveTo>
                    <a:pt x="2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37"/>
                    <a:pt x="26" y="43"/>
                    <a:pt x="16" y="43"/>
                  </a:cubicBezTo>
                  <a:cubicBezTo>
                    <a:pt x="5" y="43"/>
                    <a:pt x="0" y="3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33"/>
                    <a:pt x="10" y="37"/>
                    <a:pt x="16" y="37"/>
                  </a:cubicBezTo>
                  <a:cubicBezTo>
                    <a:pt x="22" y="37"/>
                    <a:pt x="24" y="33"/>
                    <a:pt x="24" y="23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ṡľíḋè"/>
            <p:cNvSpPr/>
            <p:nvPr/>
          </p:nvSpPr>
          <p:spPr bwMode="auto">
            <a:xfrm>
              <a:off x="3993944" y="2835914"/>
              <a:ext cx="50040" cy="62550"/>
            </a:xfrm>
            <a:custGeom>
              <a:avLst/>
              <a:gdLst>
                <a:gd name="T0" fmla="*/ 52 w 52"/>
                <a:gd name="T1" fmla="*/ 65 h 65"/>
                <a:gd name="T2" fmla="*/ 34 w 52"/>
                <a:gd name="T3" fmla="*/ 65 h 65"/>
                <a:gd name="T4" fmla="*/ 12 w 52"/>
                <a:gd name="T5" fmla="*/ 10 h 65"/>
                <a:gd name="T6" fmla="*/ 12 w 52"/>
                <a:gd name="T7" fmla="*/ 10 h 65"/>
                <a:gd name="T8" fmla="*/ 12 w 52"/>
                <a:gd name="T9" fmla="*/ 65 h 65"/>
                <a:gd name="T10" fmla="*/ 0 w 52"/>
                <a:gd name="T11" fmla="*/ 65 h 65"/>
                <a:gd name="T12" fmla="*/ 0 w 52"/>
                <a:gd name="T13" fmla="*/ 0 h 65"/>
                <a:gd name="T14" fmla="*/ 18 w 52"/>
                <a:gd name="T15" fmla="*/ 0 h 65"/>
                <a:gd name="T16" fmla="*/ 40 w 52"/>
                <a:gd name="T17" fmla="*/ 51 h 65"/>
                <a:gd name="T18" fmla="*/ 40 w 52"/>
                <a:gd name="T19" fmla="*/ 50 h 65"/>
                <a:gd name="T20" fmla="*/ 40 w 52"/>
                <a:gd name="T21" fmla="*/ 0 h 65"/>
                <a:gd name="T22" fmla="*/ 52 w 52"/>
                <a:gd name="T23" fmla="*/ 0 h 65"/>
                <a:gd name="T24" fmla="*/ 52 w 52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5">
                  <a:moveTo>
                    <a:pt x="52" y="65"/>
                  </a:moveTo>
                  <a:lnTo>
                    <a:pt x="34" y="65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40" y="51"/>
                  </a:lnTo>
                  <a:lnTo>
                    <a:pt x="40" y="50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52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liḓe"/>
            <p:cNvSpPr/>
            <p:nvPr/>
          </p:nvSpPr>
          <p:spPr bwMode="auto">
            <a:xfrm>
              <a:off x="4052644" y="2835914"/>
              <a:ext cx="11548" cy="6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lîde"/>
            <p:cNvSpPr/>
            <p:nvPr/>
          </p:nvSpPr>
          <p:spPr bwMode="auto">
            <a:xfrm>
              <a:off x="4069002" y="2835914"/>
              <a:ext cx="51964" cy="62550"/>
            </a:xfrm>
            <a:custGeom>
              <a:avLst/>
              <a:gdLst>
                <a:gd name="T0" fmla="*/ 21 w 54"/>
                <a:gd name="T1" fmla="*/ 65 h 65"/>
                <a:gd name="T2" fmla="*/ 0 w 54"/>
                <a:gd name="T3" fmla="*/ 0 h 65"/>
                <a:gd name="T4" fmla="*/ 13 w 54"/>
                <a:gd name="T5" fmla="*/ 0 h 65"/>
                <a:gd name="T6" fmla="*/ 28 w 54"/>
                <a:gd name="T7" fmla="*/ 51 h 65"/>
                <a:gd name="T8" fmla="*/ 28 w 54"/>
                <a:gd name="T9" fmla="*/ 51 h 65"/>
                <a:gd name="T10" fmla="*/ 44 w 54"/>
                <a:gd name="T11" fmla="*/ 0 h 65"/>
                <a:gd name="T12" fmla="*/ 54 w 54"/>
                <a:gd name="T13" fmla="*/ 0 h 65"/>
                <a:gd name="T14" fmla="*/ 35 w 54"/>
                <a:gd name="T15" fmla="*/ 65 h 65"/>
                <a:gd name="T16" fmla="*/ 21 w 54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65">
                  <a:moveTo>
                    <a:pt x="21" y="65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35" y="65"/>
                  </a:lnTo>
                  <a:lnTo>
                    <a:pt x="2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ľiďè"/>
            <p:cNvSpPr/>
            <p:nvPr/>
          </p:nvSpPr>
          <p:spPr bwMode="auto">
            <a:xfrm>
              <a:off x="4126741" y="2835914"/>
              <a:ext cx="36567" cy="62550"/>
            </a:xfrm>
            <a:custGeom>
              <a:avLst/>
              <a:gdLst>
                <a:gd name="T0" fmla="*/ 0 w 38"/>
                <a:gd name="T1" fmla="*/ 65 h 65"/>
                <a:gd name="T2" fmla="*/ 0 w 38"/>
                <a:gd name="T3" fmla="*/ 0 h 65"/>
                <a:gd name="T4" fmla="*/ 38 w 38"/>
                <a:gd name="T5" fmla="*/ 0 h 65"/>
                <a:gd name="T6" fmla="*/ 38 w 38"/>
                <a:gd name="T7" fmla="*/ 10 h 65"/>
                <a:gd name="T8" fmla="*/ 12 w 38"/>
                <a:gd name="T9" fmla="*/ 10 h 65"/>
                <a:gd name="T10" fmla="*/ 12 w 38"/>
                <a:gd name="T11" fmla="*/ 25 h 65"/>
                <a:gd name="T12" fmla="*/ 35 w 38"/>
                <a:gd name="T13" fmla="*/ 25 h 65"/>
                <a:gd name="T14" fmla="*/ 35 w 38"/>
                <a:gd name="T15" fmla="*/ 36 h 65"/>
                <a:gd name="T16" fmla="*/ 12 w 38"/>
                <a:gd name="T17" fmla="*/ 36 h 65"/>
                <a:gd name="T18" fmla="*/ 12 w 38"/>
                <a:gd name="T19" fmla="*/ 54 h 65"/>
                <a:gd name="T20" fmla="*/ 38 w 38"/>
                <a:gd name="T21" fmla="*/ 54 h 65"/>
                <a:gd name="T22" fmla="*/ 38 w 38"/>
                <a:gd name="T23" fmla="*/ 65 h 65"/>
                <a:gd name="T24" fmla="*/ 0 w 38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5">
                  <a:moveTo>
                    <a:pt x="0" y="65"/>
                  </a:moveTo>
                  <a:lnTo>
                    <a:pt x="0" y="0"/>
                  </a:lnTo>
                  <a:lnTo>
                    <a:pt x="38" y="0"/>
                  </a:lnTo>
                  <a:lnTo>
                    <a:pt x="38" y="10"/>
                  </a:lnTo>
                  <a:lnTo>
                    <a:pt x="12" y="10"/>
                  </a:lnTo>
                  <a:lnTo>
                    <a:pt x="12" y="25"/>
                  </a:lnTo>
                  <a:lnTo>
                    <a:pt x="35" y="25"/>
                  </a:lnTo>
                  <a:lnTo>
                    <a:pt x="35" y="36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38" y="54"/>
                  </a:lnTo>
                  <a:lnTo>
                    <a:pt x="38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ś1îde"/>
            <p:cNvSpPr/>
            <p:nvPr/>
          </p:nvSpPr>
          <p:spPr bwMode="auto">
            <a:xfrm>
              <a:off x="4171969" y="2835914"/>
              <a:ext cx="44265" cy="62550"/>
            </a:xfrm>
            <a:custGeom>
              <a:avLst/>
              <a:gdLst>
                <a:gd name="T0" fmla="*/ 8 w 30"/>
                <a:gd name="T1" fmla="*/ 26 h 43"/>
                <a:gd name="T2" fmla="*/ 8 w 30"/>
                <a:gd name="T3" fmla="*/ 43 h 43"/>
                <a:gd name="T4" fmla="*/ 0 w 30"/>
                <a:gd name="T5" fmla="*/ 43 h 43"/>
                <a:gd name="T6" fmla="*/ 0 w 30"/>
                <a:gd name="T7" fmla="*/ 0 h 43"/>
                <a:gd name="T8" fmla="*/ 16 w 30"/>
                <a:gd name="T9" fmla="*/ 0 h 43"/>
                <a:gd name="T10" fmla="*/ 29 w 30"/>
                <a:gd name="T11" fmla="*/ 11 h 43"/>
                <a:gd name="T12" fmla="*/ 21 w 30"/>
                <a:gd name="T13" fmla="*/ 21 h 43"/>
                <a:gd name="T14" fmla="*/ 21 w 30"/>
                <a:gd name="T15" fmla="*/ 22 h 43"/>
                <a:gd name="T16" fmla="*/ 28 w 30"/>
                <a:gd name="T17" fmla="*/ 31 h 43"/>
                <a:gd name="T18" fmla="*/ 28 w 30"/>
                <a:gd name="T19" fmla="*/ 33 h 43"/>
                <a:gd name="T20" fmla="*/ 30 w 30"/>
                <a:gd name="T21" fmla="*/ 43 h 43"/>
                <a:gd name="T22" fmla="*/ 21 w 30"/>
                <a:gd name="T23" fmla="*/ 43 h 43"/>
                <a:gd name="T24" fmla="*/ 20 w 30"/>
                <a:gd name="T25" fmla="*/ 31 h 43"/>
                <a:gd name="T26" fmla="*/ 17 w 30"/>
                <a:gd name="T27" fmla="*/ 26 h 43"/>
                <a:gd name="T28" fmla="*/ 8 w 30"/>
                <a:gd name="T29" fmla="*/ 26 h 43"/>
                <a:gd name="T30" fmla="*/ 8 w 30"/>
                <a:gd name="T31" fmla="*/ 7 h 43"/>
                <a:gd name="T32" fmla="*/ 8 w 30"/>
                <a:gd name="T33" fmla="*/ 18 h 43"/>
                <a:gd name="T34" fmla="*/ 15 w 30"/>
                <a:gd name="T35" fmla="*/ 18 h 43"/>
                <a:gd name="T36" fmla="*/ 20 w 30"/>
                <a:gd name="T37" fmla="*/ 12 h 43"/>
                <a:gd name="T38" fmla="*/ 15 w 30"/>
                <a:gd name="T39" fmla="*/ 7 h 43"/>
                <a:gd name="T40" fmla="*/ 8 w 30"/>
                <a:gd name="T41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3">
                  <a:moveTo>
                    <a:pt x="8" y="26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29" y="4"/>
                    <a:pt x="29" y="11"/>
                  </a:cubicBezTo>
                  <a:cubicBezTo>
                    <a:pt x="29" y="17"/>
                    <a:pt x="26" y="20"/>
                    <a:pt x="21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5" y="22"/>
                    <a:pt x="27" y="25"/>
                    <a:pt x="28" y="31"/>
                  </a:cubicBezTo>
                  <a:cubicBezTo>
                    <a:pt x="28" y="32"/>
                    <a:pt x="28" y="32"/>
                    <a:pt x="28" y="33"/>
                  </a:cubicBezTo>
                  <a:cubicBezTo>
                    <a:pt x="28" y="38"/>
                    <a:pt x="29" y="41"/>
                    <a:pt x="3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39"/>
                    <a:pt x="20" y="35"/>
                    <a:pt x="20" y="31"/>
                  </a:cubicBezTo>
                  <a:cubicBezTo>
                    <a:pt x="20" y="27"/>
                    <a:pt x="19" y="26"/>
                    <a:pt x="17" y="26"/>
                  </a:cubicBezTo>
                  <a:lnTo>
                    <a:pt x="8" y="26"/>
                  </a:lnTo>
                  <a:close/>
                  <a:moveTo>
                    <a:pt x="8" y="7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20" y="16"/>
                    <a:pt x="20" y="12"/>
                  </a:cubicBezTo>
                  <a:cubicBezTo>
                    <a:pt x="20" y="9"/>
                    <a:pt x="18" y="7"/>
                    <a:pt x="15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š1ïḋè"/>
            <p:cNvSpPr/>
            <p:nvPr/>
          </p:nvSpPr>
          <p:spPr bwMode="auto">
            <a:xfrm>
              <a:off x="4220083" y="2833989"/>
              <a:ext cx="44265" cy="64474"/>
            </a:xfrm>
            <a:custGeom>
              <a:avLst/>
              <a:gdLst>
                <a:gd name="T0" fmla="*/ 29 w 30"/>
                <a:gd name="T1" fmla="*/ 13 h 44"/>
                <a:gd name="T2" fmla="*/ 21 w 30"/>
                <a:gd name="T3" fmla="*/ 13 h 44"/>
                <a:gd name="T4" fmla="*/ 15 w 30"/>
                <a:gd name="T5" fmla="*/ 7 h 44"/>
                <a:gd name="T6" fmla="*/ 9 w 30"/>
                <a:gd name="T7" fmla="*/ 12 h 44"/>
                <a:gd name="T8" fmla="*/ 15 w 30"/>
                <a:gd name="T9" fmla="*/ 18 h 44"/>
                <a:gd name="T10" fmla="*/ 16 w 30"/>
                <a:gd name="T11" fmla="*/ 18 h 44"/>
                <a:gd name="T12" fmla="*/ 17 w 30"/>
                <a:gd name="T13" fmla="*/ 18 h 44"/>
                <a:gd name="T14" fmla="*/ 30 w 30"/>
                <a:gd name="T15" fmla="*/ 30 h 44"/>
                <a:gd name="T16" fmla="*/ 14 w 30"/>
                <a:gd name="T17" fmla="*/ 44 h 44"/>
                <a:gd name="T18" fmla="*/ 0 w 30"/>
                <a:gd name="T19" fmla="*/ 30 h 44"/>
                <a:gd name="T20" fmla="*/ 8 w 30"/>
                <a:gd name="T21" fmla="*/ 30 h 44"/>
                <a:gd name="T22" fmla="*/ 14 w 30"/>
                <a:gd name="T23" fmla="*/ 38 h 44"/>
                <a:gd name="T24" fmla="*/ 22 w 30"/>
                <a:gd name="T25" fmla="*/ 32 h 44"/>
                <a:gd name="T26" fmla="*/ 15 w 30"/>
                <a:gd name="T27" fmla="*/ 26 h 44"/>
                <a:gd name="T28" fmla="*/ 13 w 30"/>
                <a:gd name="T29" fmla="*/ 26 h 44"/>
                <a:gd name="T30" fmla="*/ 1 w 30"/>
                <a:gd name="T31" fmla="*/ 14 h 44"/>
                <a:gd name="T32" fmla="*/ 16 w 30"/>
                <a:gd name="T33" fmla="*/ 0 h 44"/>
                <a:gd name="T34" fmla="*/ 29 w 30"/>
                <a:gd name="T35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4">
                  <a:moveTo>
                    <a:pt x="29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19" y="7"/>
                    <a:pt x="15" y="7"/>
                  </a:cubicBezTo>
                  <a:cubicBezTo>
                    <a:pt x="12" y="7"/>
                    <a:pt x="10" y="9"/>
                    <a:pt x="9" y="12"/>
                  </a:cubicBezTo>
                  <a:cubicBezTo>
                    <a:pt x="9" y="15"/>
                    <a:pt x="11" y="17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26" y="21"/>
                    <a:pt x="30" y="24"/>
                    <a:pt x="30" y="30"/>
                  </a:cubicBezTo>
                  <a:cubicBezTo>
                    <a:pt x="30" y="39"/>
                    <a:pt x="25" y="44"/>
                    <a:pt x="14" y="44"/>
                  </a:cubicBezTo>
                  <a:cubicBezTo>
                    <a:pt x="5" y="44"/>
                    <a:pt x="0" y="39"/>
                    <a:pt x="0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5"/>
                    <a:pt x="10" y="38"/>
                    <a:pt x="14" y="38"/>
                  </a:cubicBezTo>
                  <a:cubicBezTo>
                    <a:pt x="19" y="38"/>
                    <a:pt x="22" y="36"/>
                    <a:pt x="22" y="32"/>
                  </a:cubicBezTo>
                  <a:cubicBezTo>
                    <a:pt x="22" y="29"/>
                    <a:pt x="19" y="27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5" y="24"/>
                    <a:pt x="1" y="20"/>
                    <a:pt x="1" y="14"/>
                  </a:cubicBezTo>
                  <a:cubicBezTo>
                    <a:pt x="1" y="5"/>
                    <a:pt x="7" y="1"/>
                    <a:pt x="16" y="0"/>
                  </a:cubicBezTo>
                  <a:cubicBezTo>
                    <a:pt x="24" y="0"/>
                    <a:pt x="29" y="5"/>
                    <a:pt x="2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1îďé"/>
            <p:cNvSpPr/>
            <p:nvPr/>
          </p:nvSpPr>
          <p:spPr bwMode="auto">
            <a:xfrm>
              <a:off x="4272047" y="2835914"/>
              <a:ext cx="12510" cy="6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ļiḍê"/>
            <p:cNvSpPr/>
            <p:nvPr/>
          </p:nvSpPr>
          <p:spPr bwMode="auto">
            <a:xfrm>
              <a:off x="4289368" y="2835914"/>
              <a:ext cx="43303" cy="62550"/>
            </a:xfrm>
            <a:custGeom>
              <a:avLst/>
              <a:gdLst>
                <a:gd name="T0" fmla="*/ 0 w 45"/>
                <a:gd name="T1" fmla="*/ 10 h 65"/>
                <a:gd name="T2" fmla="*/ 0 w 45"/>
                <a:gd name="T3" fmla="*/ 0 h 65"/>
                <a:gd name="T4" fmla="*/ 45 w 45"/>
                <a:gd name="T5" fmla="*/ 0 h 65"/>
                <a:gd name="T6" fmla="*/ 45 w 45"/>
                <a:gd name="T7" fmla="*/ 10 h 65"/>
                <a:gd name="T8" fmla="*/ 29 w 45"/>
                <a:gd name="T9" fmla="*/ 10 h 65"/>
                <a:gd name="T10" fmla="*/ 29 w 45"/>
                <a:gd name="T11" fmla="*/ 65 h 65"/>
                <a:gd name="T12" fmla="*/ 16 w 45"/>
                <a:gd name="T13" fmla="*/ 65 h 65"/>
                <a:gd name="T14" fmla="*/ 16 w 45"/>
                <a:gd name="T15" fmla="*/ 10 h 65"/>
                <a:gd name="T16" fmla="*/ 0 w 45"/>
                <a:gd name="T17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5">
                  <a:moveTo>
                    <a:pt x="0" y="1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"/>
                  </a:lnTo>
                  <a:lnTo>
                    <a:pt x="29" y="10"/>
                  </a:lnTo>
                  <a:lnTo>
                    <a:pt x="29" y="65"/>
                  </a:lnTo>
                  <a:lnTo>
                    <a:pt x="16" y="65"/>
                  </a:lnTo>
                  <a:lnTo>
                    <a:pt x="16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ṥľîḓe"/>
            <p:cNvSpPr/>
            <p:nvPr/>
          </p:nvSpPr>
          <p:spPr bwMode="auto">
            <a:xfrm>
              <a:off x="4334596" y="2835914"/>
              <a:ext cx="48115" cy="62550"/>
            </a:xfrm>
            <a:custGeom>
              <a:avLst/>
              <a:gdLst>
                <a:gd name="T0" fmla="*/ 20 w 50"/>
                <a:gd name="T1" fmla="*/ 65 h 65"/>
                <a:gd name="T2" fmla="*/ 20 w 50"/>
                <a:gd name="T3" fmla="*/ 43 h 65"/>
                <a:gd name="T4" fmla="*/ 0 w 50"/>
                <a:gd name="T5" fmla="*/ 0 h 65"/>
                <a:gd name="T6" fmla="*/ 15 w 50"/>
                <a:gd name="T7" fmla="*/ 0 h 65"/>
                <a:gd name="T8" fmla="*/ 26 w 50"/>
                <a:gd name="T9" fmla="*/ 30 h 65"/>
                <a:gd name="T10" fmla="*/ 38 w 50"/>
                <a:gd name="T11" fmla="*/ 0 h 65"/>
                <a:gd name="T12" fmla="*/ 50 w 50"/>
                <a:gd name="T13" fmla="*/ 0 h 65"/>
                <a:gd name="T14" fmla="*/ 32 w 50"/>
                <a:gd name="T15" fmla="*/ 43 h 65"/>
                <a:gd name="T16" fmla="*/ 32 w 50"/>
                <a:gd name="T17" fmla="*/ 65 h 65"/>
                <a:gd name="T18" fmla="*/ 20 w 50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65">
                  <a:moveTo>
                    <a:pt x="20" y="65"/>
                  </a:moveTo>
                  <a:lnTo>
                    <a:pt x="20" y="4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6" y="3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32" y="43"/>
                  </a:lnTo>
                  <a:lnTo>
                    <a:pt x="32" y="65"/>
                  </a:lnTo>
                  <a:lnTo>
                    <a:pt x="2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ṧľiḋê"/>
            <p:cNvSpPr/>
            <p:nvPr/>
          </p:nvSpPr>
          <p:spPr bwMode="auto">
            <a:xfrm>
              <a:off x="3006629" y="2492375"/>
              <a:ext cx="1443442" cy="1871663"/>
            </a:xfrm>
            <a:custGeom>
              <a:avLst/>
              <a:gdLst>
                <a:gd name="T0" fmla="*/ 985 w 988"/>
                <a:gd name="T1" fmla="*/ 173 h 1283"/>
                <a:gd name="T2" fmla="*/ 978 w 988"/>
                <a:gd name="T3" fmla="*/ 375 h 1283"/>
                <a:gd name="T4" fmla="*/ 971 w 988"/>
                <a:gd name="T5" fmla="*/ 558 h 1283"/>
                <a:gd name="T6" fmla="*/ 965 w 988"/>
                <a:gd name="T7" fmla="*/ 731 h 1283"/>
                <a:gd name="T8" fmla="*/ 943 w 988"/>
                <a:gd name="T9" fmla="*/ 903 h 1283"/>
                <a:gd name="T10" fmla="*/ 819 w 988"/>
                <a:gd name="T11" fmla="*/ 1085 h 1283"/>
                <a:gd name="T12" fmla="*/ 687 w 988"/>
                <a:gd name="T13" fmla="*/ 1187 h 1283"/>
                <a:gd name="T14" fmla="*/ 525 w 988"/>
                <a:gd name="T15" fmla="*/ 1271 h 1283"/>
                <a:gd name="T16" fmla="*/ 443 w 988"/>
                <a:gd name="T17" fmla="*/ 1261 h 1283"/>
                <a:gd name="T18" fmla="*/ 258 w 988"/>
                <a:gd name="T19" fmla="*/ 1157 h 1283"/>
                <a:gd name="T20" fmla="*/ 122 w 988"/>
                <a:gd name="T21" fmla="*/ 1033 h 1283"/>
                <a:gd name="T22" fmla="*/ 27 w 988"/>
                <a:gd name="T23" fmla="*/ 796 h 1283"/>
                <a:gd name="T24" fmla="*/ 21 w 988"/>
                <a:gd name="T25" fmla="*/ 620 h 1283"/>
                <a:gd name="T26" fmla="*/ 14 w 988"/>
                <a:gd name="T27" fmla="*/ 437 h 1283"/>
                <a:gd name="T28" fmla="*/ 6 w 988"/>
                <a:gd name="T29" fmla="*/ 219 h 1283"/>
                <a:gd name="T30" fmla="*/ 0 w 988"/>
                <a:gd name="T31" fmla="*/ 98 h 1283"/>
                <a:gd name="T32" fmla="*/ 67 w 988"/>
                <a:gd name="T33" fmla="*/ 65 h 1283"/>
                <a:gd name="T34" fmla="*/ 184 w 988"/>
                <a:gd name="T35" fmla="*/ 32 h 1283"/>
                <a:gd name="T36" fmla="*/ 281 w 988"/>
                <a:gd name="T37" fmla="*/ 14 h 1283"/>
                <a:gd name="T38" fmla="*/ 380 w 988"/>
                <a:gd name="T39" fmla="*/ 5 h 1283"/>
                <a:gd name="T40" fmla="*/ 510 w 988"/>
                <a:gd name="T41" fmla="*/ 1 h 1283"/>
                <a:gd name="T42" fmla="*/ 614 w 988"/>
                <a:gd name="T43" fmla="*/ 4 h 1283"/>
                <a:gd name="T44" fmla="*/ 702 w 988"/>
                <a:gd name="T45" fmla="*/ 12 h 1283"/>
                <a:gd name="T46" fmla="*/ 812 w 988"/>
                <a:gd name="T47" fmla="*/ 31 h 1283"/>
                <a:gd name="T48" fmla="*/ 968 w 988"/>
                <a:gd name="T49" fmla="*/ 84 h 1283"/>
                <a:gd name="T50" fmla="*/ 43 w 988"/>
                <a:gd name="T51" fmla="*/ 791 h 1283"/>
                <a:gd name="T52" fmla="*/ 68 w 988"/>
                <a:gd name="T53" fmla="*/ 908 h 1283"/>
                <a:gd name="T54" fmla="*/ 187 w 988"/>
                <a:gd name="T55" fmla="*/ 1056 h 1283"/>
                <a:gd name="T56" fmla="*/ 361 w 988"/>
                <a:gd name="T57" fmla="*/ 1161 h 1283"/>
                <a:gd name="T58" fmla="*/ 498 w 988"/>
                <a:gd name="T59" fmla="*/ 1217 h 1283"/>
                <a:gd name="T60" fmla="*/ 662 w 988"/>
                <a:gd name="T61" fmla="*/ 1145 h 1283"/>
                <a:gd name="T62" fmla="*/ 845 w 988"/>
                <a:gd name="T63" fmla="*/ 1019 h 1283"/>
                <a:gd name="T64" fmla="*/ 947 w 988"/>
                <a:gd name="T65" fmla="*/ 804 h 1283"/>
                <a:gd name="T66" fmla="*/ 952 w 988"/>
                <a:gd name="T67" fmla="*/ 659 h 1283"/>
                <a:gd name="T68" fmla="*/ 958 w 988"/>
                <a:gd name="T69" fmla="*/ 472 h 1283"/>
                <a:gd name="T70" fmla="*/ 964 w 988"/>
                <a:gd name="T71" fmla="*/ 326 h 1283"/>
                <a:gd name="T72" fmla="*/ 969 w 988"/>
                <a:gd name="T73" fmla="*/ 172 h 1283"/>
                <a:gd name="T74" fmla="*/ 954 w 988"/>
                <a:gd name="T75" fmla="*/ 98 h 1283"/>
                <a:gd name="T76" fmla="*/ 829 w 988"/>
                <a:gd name="T77" fmla="*/ 52 h 1283"/>
                <a:gd name="T78" fmla="*/ 731 w 988"/>
                <a:gd name="T79" fmla="*/ 32 h 1283"/>
                <a:gd name="T80" fmla="*/ 584 w 988"/>
                <a:gd name="T81" fmla="*/ 17 h 1283"/>
                <a:gd name="T82" fmla="*/ 363 w 988"/>
                <a:gd name="T83" fmla="*/ 21 h 1283"/>
                <a:gd name="T84" fmla="*/ 279 w 988"/>
                <a:gd name="T85" fmla="*/ 30 h 1283"/>
                <a:gd name="T86" fmla="*/ 185 w 988"/>
                <a:gd name="T87" fmla="*/ 48 h 1283"/>
                <a:gd name="T88" fmla="*/ 52 w 988"/>
                <a:gd name="T89" fmla="*/ 90 h 1283"/>
                <a:gd name="T90" fmla="*/ 19 w 988"/>
                <a:gd name="T91" fmla="*/ 134 h 1283"/>
                <a:gd name="T92" fmla="*/ 26 w 988"/>
                <a:gd name="T93" fmla="*/ 335 h 1283"/>
                <a:gd name="T94" fmla="*/ 33 w 988"/>
                <a:gd name="T95" fmla="*/ 526 h 1283"/>
                <a:gd name="T96" fmla="*/ 39 w 988"/>
                <a:gd name="T97" fmla="*/ 71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8" h="1283">
                  <a:moveTo>
                    <a:pt x="988" y="108"/>
                  </a:moveTo>
                  <a:cubicBezTo>
                    <a:pt x="987" y="110"/>
                    <a:pt x="987" y="113"/>
                    <a:pt x="987" y="116"/>
                  </a:cubicBezTo>
                  <a:cubicBezTo>
                    <a:pt x="986" y="135"/>
                    <a:pt x="985" y="154"/>
                    <a:pt x="985" y="173"/>
                  </a:cubicBezTo>
                  <a:cubicBezTo>
                    <a:pt x="984" y="201"/>
                    <a:pt x="983" y="229"/>
                    <a:pt x="982" y="257"/>
                  </a:cubicBezTo>
                  <a:cubicBezTo>
                    <a:pt x="981" y="273"/>
                    <a:pt x="981" y="289"/>
                    <a:pt x="980" y="305"/>
                  </a:cubicBezTo>
                  <a:cubicBezTo>
                    <a:pt x="979" y="328"/>
                    <a:pt x="978" y="352"/>
                    <a:pt x="978" y="375"/>
                  </a:cubicBezTo>
                  <a:cubicBezTo>
                    <a:pt x="977" y="403"/>
                    <a:pt x="976" y="430"/>
                    <a:pt x="975" y="458"/>
                  </a:cubicBezTo>
                  <a:cubicBezTo>
                    <a:pt x="974" y="474"/>
                    <a:pt x="974" y="490"/>
                    <a:pt x="973" y="506"/>
                  </a:cubicBezTo>
                  <a:cubicBezTo>
                    <a:pt x="972" y="523"/>
                    <a:pt x="972" y="541"/>
                    <a:pt x="971" y="558"/>
                  </a:cubicBezTo>
                  <a:cubicBezTo>
                    <a:pt x="971" y="575"/>
                    <a:pt x="970" y="593"/>
                    <a:pt x="969" y="610"/>
                  </a:cubicBezTo>
                  <a:cubicBezTo>
                    <a:pt x="969" y="627"/>
                    <a:pt x="968" y="643"/>
                    <a:pt x="968" y="659"/>
                  </a:cubicBezTo>
                  <a:cubicBezTo>
                    <a:pt x="967" y="683"/>
                    <a:pt x="966" y="707"/>
                    <a:pt x="965" y="731"/>
                  </a:cubicBezTo>
                  <a:cubicBezTo>
                    <a:pt x="964" y="750"/>
                    <a:pt x="964" y="768"/>
                    <a:pt x="963" y="786"/>
                  </a:cubicBezTo>
                  <a:cubicBezTo>
                    <a:pt x="962" y="806"/>
                    <a:pt x="961" y="825"/>
                    <a:pt x="958" y="844"/>
                  </a:cubicBezTo>
                  <a:cubicBezTo>
                    <a:pt x="956" y="864"/>
                    <a:pt x="950" y="884"/>
                    <a:pt x="943" y="903"/>
                  </a:cubicBezTo>
                  <a:cubicBezTo>
                    <a:pt x="936" y="924"/>
                    <a:pt x="927" y="943"/>
                    <a:pt x="917" y="961"/>
                  </a:cubicBezTo>
                  <a:cubicBezTo>
                    <a:pt x="904" y="984"/>
                    <a:pt x="890" y="1006"/>
                    <a:pt x="873" y="1026"/>
                  </a:cubicBezTo>
                  <a:cubicBezTo>
                    <a:pt x="857" y="1047"/>
                    <a:pt x="838" y="1067"/>
                    <a:pt x="819" y="1085"/>
                  </a:cubicBezTo>
                  <a:cubicBezTo>
                    <a:pt x="808" y="1096"/>
                    <a:pt x="796" y="1107"/>
                    <a:pt x="785" y="1116"/>
                  </a:cubicBezTo>
                  <a:cubicBezTo>
                    <a:pt x="770" y="1128"/>
                    <a:pt x="756" y="1139"/>
                    <a:pt x="741" y="1150"/>
                  </a:cubicBezTo>
                  <a:cubicBezTo>
                    <a:pt x="723" y="1163"/>
                    <a:pt x="705" y="1176"/>
                    <a:pt x="687" y="1187"/>
                  </a:cubicBezTo>
                  <a:cubicBezTo>
                    <a:pt x="663" y="1202"/>
                    <a:pt x="639" y="1215"/>
                    <a:pt x="614" y="1229"/>
                  </a:cubicBezTo>
                  <a:cubicBezTo>
                    <a:pt x="605" y="1235"/>
                    <a:pt x="595" y="1240"/>
                    <a:pt x="584" y="1245"/>
                  </a:cubicBezTo>
                  <a:cubicBezTo>
                    <a:pt x="565" y="1254"/>
                    <a:pt x="545" y="1262"/>
                    <a:pt x="525" y="1271"/>
                  </a:cubicBezTo>
                  <a:cubicBezTo>
                    <a:pt x="516" y="1275"/>
                    <a:pt x="507" y="1279"/>
                    <a:pt x="498" y="1282"/>
                  </a:cubicBezTo>
                  <a:cubicBezTo>
                    <a:pt x="497" y="1283"/>
                    <a:pt x="495" y="1283"/>
                    <a:pt x="494" y="1283"/>
                  </a:cubicBezTo>
                  <a:cubicBezTo>
                    <a:pt x="477" y="1276"/>
                    <a:pt x="460" y="1269"/>
                    <a:pt x="443" y="1261"/>
                  </a:cubicBezTo>
                  <a:cubicBezTo>
                    <a:pt x="429" y="1255"/>
                    <a:pt x="416" y="1249"/>
                    <a:pt x="403" y="1243"/>
                  </a:cubicBezTo>
                  <a:cubicBezTo>
                    <a:pt x="378" y="1230"/>
                    <a:pt x="354" y="1217"/>
                    <a:pt x="331" y="1204"/>
                  </a:cubicBezTo>
                  <a:cubicBezTo>
                    <a:pt x="306" y="1189"/>
                    <a:pt x="282" y="1173"/>
                    <a:pt x="258" y="1157"/>
                  </a:cubicBezTo>
                  <a:cubicBezTo>
                    <a:pt x="243" y="1147"/>
                    <a:pt x="228" y="1135"/>
                    <a:pt x="214" y="1123"/>
                  </a:cubicBezTo>
                  <a:cubicBezTo>
                    <a:pt x="196" y="1108"/>
                    <a:pt x="178" y="1092"/>
                    <a:pt x="161" y="1076"/>
                  </a:cubicBezTo>
                  <a:cubicBezTo>
                    <a:pt x="147" y="1062"/>
                    <a:pt x="134" y="1047"/>
                    <a:pt x="122" y="1033"/>
                  </a:cubicBezTo>
                  <a:cubicBezTo>
                    <a:pt x="96" y="1002"/>
                    <a:pt x="74" y="969"/>
                    <a:pt x="58" y="933"/>
                  </a:cubicBezTo>
                  <a:cubicBezTo>
                    <a:pt x="45" y="904"/>
                    <a:pt x="35" y="873"/>
                    <a:pt x="31" y="841"/>
                  </a:cubicBezTo>
                  <a:cubicBezTo>
                    <a:pt x="29" y="826"/>
                    <a:pt x="28" y="811"/>
                    <a:pt x="27" y="796"/>
                  </a:cubicBezTo>
                  <a:cubicBezTo>
                    <a:pt x="26" y="770"/>
                    <a:pt x="25" y="745"/>
                    <a:pt x="24" y="720"/>
                  </a:cubicBezTo>
                  <a:cubicBezTo>
                    <a:pt x="24" y="707"/>
                    <a:pt x="23" y="694"/>
                    <a:pt x="23" y="681"/>
                  </a:cubicBezTo>
                  <a:cubicBezTo>
                    <a:pt x="22" y="660"/>
                    <a:pt x="22" y="640"/>
                    <a:pt x="21" y="620"/>
                  </a:cubicBezTo>
                  <a:cubicBezTo>
                    <a:pt x="20" y="597"/>
                    <a:pt x="19" y="574"/>
                    <a:pt x="18" y="551"/>
                  </a:cubicBezTo>
                  <a:cubicBezTo>
                    <a:pt x="17" y="527"/>
                    <a:pt x="16" y="502"/>
                    <a:pt x="15" y="478"/>
                  </a:cubicBezTo>
                  <a:cubicBezTo>
                    <a:pt x="14" y="464"/>
                    <a:pt x="14" y="451"/>
                    <a:pt x="14" y="437"/>
                  </a:cubicBezTo>
                  <a:cubicBezTo>
                    <a:pt x="13" y="419"/>
                    <a:pt x="13" y="402"/>
                    <a:pt x="12" y="385"/>
                  </a:cubicBezTo>
                  <a:cubicBezTo>
                    <a:pt x="11" y="354"/>
                    <a:pt x="10" y="323"/>
                    <a:pt x="8" y="292"/>
                  </a:cubicBezTo>
                  <a:cubicBezTo>
                    <a:pt x="8" y="268"/>
                    <a:pt x="7" y="244"/>
                    <a:pt x="6" y="219"/>
                  </a:cubicBezTo>
                  <a:cubicBezTo>
                    <a:pt x="5" y="196"/>
                    <a:pt x="4" y="172"/>
                    <a:pt x="3" y="149"/>
                  </a:cubicBezTo>
                  <a:cubicBezTo>
                    <a:pt x="3" y="133"/>
                    <a:pt x="2" y="117"/>
                    <a:pt x="1" y="101"/>
                  </a:cubicBezTo>
                  <a:cubicBezTo>
                    <a:pt x="1" y="100"/>
                    <a:pt x="1" y="99"/>
                    <a:pt x="0" y="98"/>
                  </a:cubicBezTo>
                  <a:cubicBezTo>
                    <a:pt x="0" y="97"/>
                    <a:pt x="0" y="97"/>
                    <a:pt x="0" y="96"/>
                  </a:cubicBezTo>
                  <a:cubicBezTo>
                    <a:pt x="11" y="90"/>
                    <a:pt x="22" y="84"/>
                    <a:pt x="33" y="79"/>
                  </a:cubicBezTo>
                  <a:cubicBezTo>
                    <a:pt x="44" y="74"/>
                    <a:pt x="56" y="69"/>
                    <a:pt x="67" y="65"/>
                  </a:cubicBezTo>
                  <a:cubicBezTo>
                    <a:pt x="83" y="59"/>
                    <a:pt x="99" y="54"/>
                    <a:pt x="114" y="49"/>
                  </a:cubicBezTo>
                  <a:cubicBezTo>
                    <a:pt x="129" y="44"/>
                    <a:pt x="144" y="41"/>
                    <a:pt x="158" y="37"/>
                  </a:cubicBezTo>
                  <a:cubicBezTo>
                    <a:pt x="167" y="35"/>
                    <a:pt x="175" y="34"/>
                    <a:pt x="184" y="32"/>
                  </a:cubicBezTo>
                  <a:cubicBezTo>
                    <a:pt x="194" y="29"/>
                    <a:pt x="205" y="27"/>
                    <a:pt x="215" y="25"/>
                  </a:cubicBezTo>
                  <a:cubicBezTo>
                    <a:pt x="227" y="23"/>
                    <a:pt x="239" y="21"/>
                    <a:pt x="251" y="19"/>
                  </a:cubicBezTo>
                  <a:cubicBezTo>
                    <a:pt x="261" y="17"/>
                    <a:pt x="271" y="16"/>
                    <a:pt x="281" y="14"/>
                  </a:cubicBezTo>
                  <a:cubicBezTo>
                    <a:pt x="294" y="13"/>
                    <a:pt x="308" y="11"/>
                    <a:pt x="321" y="10"/>
                  </a:cubicBezTo>
                  <a:cubicBezTo>
                    <a:pt x="331" y="9"/>
                    <a:pt x="342" y="8"/>
                    <a:pt x="352" y="7"/>
                  </a:cubicBezTo>
                  <a:cubicBezTo>
                    <a:pt x="361" y="6"/>
                    <a:pt x="371" y="6"/>
                    <a:pt x="380" y="5"/>
                  </a:cubicBezTo>
                  <a:cubicBezTo>
                    <a:pt x="395" y="4"/>
                    <a:pt x="410" y="2"/>
                    <a:pt x="425" y="2"/>
                  </a:cubicBezTo>
                  <a:cubicBezTo>
                    <a:pt x="447" y="1"/>
                    <a:pt x="468" y="1"/>
                    <a:pt x="489" y="0"/>
                  </a:cubicBezTo>
                  <a:cubicBezTo>
                    <a:pt x="490" y="0"/>
                    <a:pt x="509" y="1"/>
                    <a:pt x="510" y="1"/>
                  </a:cubicBezTo>
                  <a:cubicBezTo>
                    <a:pt x="521" y="1"/>
                    <a:pt x="532" y="1"/>
                    <a:pt x="543" y="1"/>
                  </a:cubicBezTo>
                  <a:cubicBezTo>
                    <a:pt x="559" y="2"/>
                    <a:pt x="575" y="2"/>
                    <a:pt x="591" y="3"/>
                  </a:cubicBezTo>
                  <a:cubicBezTo>
                    <a:pt x="599" y="3"/>
                    <a:pt x="607" y="3"/>
                    <a:pt x="614" y="4"/>
                  </a:cubicBezTo>
                  <a:cubicBezTo>
                    <a:pt x="627" y="5"/>
                    <a:pt x="640" y="6"/>
                    <a:pt x="653" y="7"/>
                  </a:cubicBezTo>
                  <a:cubicBezTo>
                    <a:pt x="661" y="8"/>
                    <a:pt x="670" y="9"/>
                    <a:pt x="678" y="9"/>
                  </a:cubicBezTo>
                  <a:cubicBezTo>
                    <a:pt x="686" y="10"/>
                    <a:pt x="694" y="11"/>
                    <a:pt x="702" y="12"/>
                  </a:cubicBezTo>
                  <a:cubicBezTo>
                    <a:pt x="713" y="14"/>
                    <a:pt x="723" y="15"/>
                    <a:pt x="734" y="16"/>
                  </a:cubicBezTo>
                  <a:cubicBezTo>
                    <a:pt x="746" y="18"/>
                    <a:pt x="758" y="21"/>
                    <a:pt x="770" y="23"/>
                  </a:cubicBezTo>
                  <a:cubicBezTo>
                    <a:pt x="784" y="26"/>
                    <a:pt x="798" y="28"/>
                    <a:pt x="812" y="31"/>
                  </a:cubicBezTo>
                  <a:cubicBezTo>
                    <a:pt x="828" y="35"/>
                    <a:pt x="843" y="38"/>
                    <a:pt x="859" y="43"/>
                  </a:cubicBezTo>
                  <a:cubicBezTo>
                    <a:pt x="877" y="48"/>
                    <a:pt x="895" y="53"/>
                    <a:pt x="912" y="60"/>
                  </a:cubicBezTo>
                  <a:cubicBezTo>
                    <a:pt x="931" y="67"/>
                    <a:pt x="950" y="76"/>
                    <a:pt x="968" y="84"/>
                  </a:cubicBezTo>
                  <a:cubicBezTo>
                    <a:pt x="975" y="87"/>
                    <a:pt x="981" y="92"/>
                    <a:pt x="988" y="96"/>
                  </a:cubicBezTo>
                  <a:cubicBezTo>
                    <a:pt x="988" y="100"/>
                    <a:pt x="988" y="104"/>
                    <a:pt x="988" y="108"/>
                  </a:cubicBezTo>
                  <a:close/>
                  <a:moveTo>
                    <a:pt x="43" y="791"/>
                  </a:moveTo>
                  <a:cubicBezTo>
                    <a:pt x="43" y="791"/>
                    <a:pt x="42" y="791"/>
                    <a:pt x="42" y="791"/>
                  </a:cubicBezTo>
                  <a:cubicBezTo>
                    <a:pt x="43" y="801"/>
                    <a:pt x="44" y="811"/>
                    <a:pt x="45" y="822"/>
                  </a:cubicBezTo>
                  <a:cubicBezTo>
                    <a:pt x="47" y="852"/>
                    <a:pt x="55" y="881"/>
                    <a:pt x="68" y="908"/>
                  </a:cubicBezTo>
                  <a:cubicBezTo>
                    <a:pt x="74" y="924"/>
                    <a:pt x="82" y="939"/>
                    <a:pt x="91" y="952"/>
                  </a:cubicBezTo>
                  <a:cubicBezTo>
                    <a:pt x="103" y="970"/>
                    <a:pt x="116" y="987"/>
                    <a:pt x="130" y="1003"/>
                  </a:cubicBezTo>
                  <a:cubicBezTo>
                    <a:pt x="147" y="1023"/>
                    <a:pt x="166" y="1040"/>
                    <a:pt x="187" y="1056"/>
                  </a:cubicBezTo>
                  <a:cubicBezTo>
                    <a:pt x="202" y="1069"/>
                    <a:pt x="218" y="1080"/>
                    <a:pt x="235" y="1091"/>
                  </a:cubicBezTo>
                  <a:cubicBezTo>
                    <a:pt x="258" y="1106"/>
                    <a:pt x="281" y="1120"/>
                    <a:pt x="305" y="1133"/>
                  </a:cubicBezTo>
                  <a:cubicBezTo>
                    <a:pt x="323" y="1143"/>
                    <a:pt x="342" y="1152"/>
                    <a:pt x="361" y="1161"/>
                  </a:cubicBezTo>
                  <a:cubicBezTo>
                    <a:pt x="382" y="1171"/>
                    <a:pt x="404" y="1181"/>
                    <a:pt x="427" y="1190"/>
                  </a:cubicBezTo>
                  <a:cubicBezTo>
                    <a:pt x="448" y="1200"/>
                    <a:pt x="471" y="1208"/>
                    <a:pt x="493" y="1217"/>
                  </a:cubicBezTo>
                  <a:cubicBezTo>
                    <a:pt x="494" y="1218"/>
                    <a:pt x="496" y="1218"/>
                    <a:pt x="498" y="1217"/>
                  </a:cubicBezTo>
                  <a:cubicBezTo>
                    <a:pt x="510" y="1212"/>
                    <a:pt x="523" y="1208"/>
                    <a:pt x="535" y="1203"/>
                  </a:cubicBezTo>
                  <a:cubicBezTo>
                    <a:pt x="548" y="1197"/>
                    <a:pt x="561" y="1192"/>
                    <a:pt x="573" y="1187"/>
                  </a:cubicBezTo>
                  <a:cubicBezTo>
                    <a:pt x="603" y="1173"/>
                    <a:pt x="633" y="1160"/>
                    <a:pt x="662" y="1145"/>
                  </a:cubicBezTo>
                  <a:cubicBezTo>
                    <a:pt x="685" y="1133"/>
                    <a:pt x="709" y="1120"/>
                    <a:pt x="732" y="1106"/>
                  </a:cubicBezTo>
                  <a:cubicBezTo>
                    <a:pt x="751" y="1094"/>
                    <a:pt x="769" y="1081"/>
                    <a:pt x="787" y="1068"/>
                  </a:cubicBezTo>
                  <a:cubicBezTo>
                    <a:pt x="808" y="1053"/>
                    <a:pt x="827" y="1036"/>
                    <a:pt x="845" y="1019"/>
                  </a:cubicBezTo>
                  <a:cubicBezTo>
                    <a:pt x="866" y="997"/>
                    <a:pt x="885" y="973"/>
                    <a:pt x="902" y="947"/>
                  </a:cubicBezTo>
                  <a:cubicBezTo>
                    <a:pt x="913" y="928"/>
                    <a:pt x="923" y="907"/>
                    <a:pt x="931" y="886"/>
                  </a:cubicBezTo>
                  <a:cubicBezTo>
                    <a:pt x="940" y="860"/>
                    <a:pt x="945" y="832"/>
                    <a:pt x="947" y="804"/>
                  </a:cubicBezTo>
                  <a:cubicBezTo>
                    <a:pt x="948" y="788"/>
                    <a:pt x="948" y="772"/>
                    <a:pt x="949" y="756"/>
                  </a:cubicBezTo>
                  <a:cubicBezTo>
                    <a:pt x="949" y="739"/>
                    <a:pt x="950" y="723"/>
                    <a:pt x="950" y="707"/>
                  </a:cubicBezTo>
                  <a:cubicBezTo>
                    <a:pt x="951" y="691"/>
                    <a:pt x="951" y="675"/>
                    <a:pt x="952" y="659"/>
                  </a:cubicBezTo>
                  <a:cubicBezTo>
                    <a:pt x="953" y="640"/>
                    <a:pt x="953" y="621"/>
                    <a:pt x="954" y="602"/>
                  </a:cubicBezTo>
                  <a:cubicBezTo>
                    <a:pt x="955" y="577"/>
                    <a:pt x="955" y="552"/>
                    <a:pt x="956" y="528"/>
                  </a:cubicBezTo>
                  <a:cubicBezTo>
                    <a:pt x="957" y="509"/>
                    <a:pt x="958" y="491"/>
                    <a:pt x="958" y="472"/>
                  </a:cubicBezTo>
                  <a:cubicBezTo>
                    <a:pt x="959" y="454"/>
                    <a:pt x="960" y="435"/>
                    <a:pt x="960" y="417"/>
                  </a:cubicBezTo>
                  <a:cubicBezTo>
                    <a:pt x="961" y="403"/>
                    <a:pt x="961" y="388"/>
                    <a:pt x="962" y="374"/>
                  </a:cubicBezTo>
                  <a:cubicBezTo>
                    <a:pt x="963" y="358"/>
                    <a:pt x="963" y="342"/>
                    <a:pt x="964" y="326"/>
                  </a:cubicBezTo>
                  <a:cubicBezTo>
                    <a:pt x="964" y="307"/>
                    <a:pt x="965" y="287"/>
                    <a:pt x="966" y="268"/>
                  </a:cubicBezTo>
                  <a:cubicBezTo>
                    <a:pt x="966" y="250"/>
                    <a:pt x="967" y="231"/>
                    <a:pt x="967" y="213"/>
                  </a:cubicBezTo>
                  <a:cubicBezTo>
                    <a:pt x="968" y="199"/>
                    <a:pt x="968" y="186"/>
                    <a:pt x="969" y="172"/>
                  </a:cubicBezTo>
                  <a:cubicBezTo>
                    <a:pt x="969" y="152"/>
                    <a:pt x="970" y="131"/>
                    <a:pt x="971" y="110"/>
                  </a:cubicBezTo>
                  <a:cubicBezTo>
                    <a:pt x="971" y="109"/>
                    <a:pt x="970" y="106"/>
                    <a:pt x="969" y="106"/>
                  </a:cubicBezTo>
                  <a:cubicBezTo>
                    <a:pt x="964" y="103"/>
                    <a:pt x="959" y="100"/>
                    <a:pt x="954" y="98"/>
                  </a:cubicBezTo>
                  <a:cubicBezTo>
                    <a:pt x="934" y="89"/>
                    <a:pt x="915" y="80"/>
                    <a:pt x="894" y="72"/>
                  </a:cubicBezTo>
                  <a:cubicBezTo>
                    <a:pt x="885" y="68"/>
                    <a:pt x="875" y="65"/>
                    <a:pt x="865" y="62"/>
                  </a:cubicBezTo>
                  <a:cubicBezTo>
                    <a:pt x="853" y="58"/>
                    <a:pt x="841" y="55"/>
                    <a:pt x="829" y="52"/>
                  </a:cubicBezTo>
                  <a:cubicBezTo>
                    <a:pt x="818" y="49"/>
                    <a:pt x="807" y="46"/>
                    <a:pt x="796" y="44"/>
                  </a:cubicBezTo>
                  <a:cubicBezTo>
                    <a:pt x="782" y="41"/>
                    <a:pt x="769" y="39"/>
                    <a:pt x="756" y="36"/>
                  </a:cubicBezTo>
                  <a:cubicBezTo>
                    <a:pt x="747" y="35"/>
                    <a:pt x="739" y="33"/>
                    <a:pt x="731" y="32"/>
                  </a:cubicBezTo>
                  <a:cubicBezTo>
                    <a:pt x="715" y="30"/>
                    <a:pt x="699" y="28"/>
                    <a:pt x="684" y="26"/>
                  </a:cubicBezTo>
                  <a:cubicBezTo>
                    <a:pt x="669" y="24"/>
                    <a:pt x="654" y="22"/>
                    <a:pt x="639" y="21"/>
                  </a:cubicBezTo>
                  <a:cubicBezTo>
                    <a:pt x="621" y="19"/>
                    <a:pt x="602" y="18"/>
                    <a:pt x="584" y="17"/>
                  </a:cubicBezTo>
                  <a:cubicBezTo>
                    <a:pt x="566" y="16"/>
                    <a:pt x="548" y="16"/>
                    <a:pt x="530" y="16"/>
                  </a:cubicBezTo>
                  <a:cubicBezTo>
                    <a:pt x="493" y="16"/>
                    <a:pt x="456" y="16"/>
                    <a:pt x="420" y="17"/>
                  </a:cubicBezTo>
                  <a:cubicBezTo>
                    <a:pt x="401" y="18"/>
                    <a:pt x="382" y="20"/>
                    <a:pt x="363" y="21"/>
                  </a:cubicBezTo>
                  <a:cubicBezTo>
                    <a:pt x="357" y="22"/>
                    <a:pt x="350" y="22"/>
                    <a:pt x="343" y="23"/>
                  </a:cubicBezTo>
                  <a:cubicBezTo>
                    <a:pt x="333" y="24"/>
                    <a:pt x="323" y="25"/>
                    <a:pt x="313" y="26"/>
                  </a:cubicBezTo>
                  <a:cubicBezTo>
                    <a:pt x="302" y="28"/>
                    <a:pt x="291" y="29"/>
                    <a:pt x="279" y="30"/>
                  </a:cubicBezTo>
                  <a:cubicBezTo>
                    <a:pt x="269" y="32"/>
                    <a:pt x="259" y="33"/>
                    <a:pt x="249" y="35"/>
                  </a:cubicBezTo>
                  <a:cubicBezTo>
                    <a:pt x="238" y="37"/>
                    <a:pt x="226" y="39"/>
                    <a:pt x="215" y="41"/>
                  </a:cubicBezTo>
                  <a:cubicBezTo>
                    <a:pt x="205" y="43"/>
                    <a:pt x="195" y="45"/>
                    <a:pt x="185" y="48"/>
                  </a:cubicBezTo>
                  <a:cubicBezTo>
                    <a:pt x="171" y="51"/>
                    <a:pt x="158" y="54"/>
                    <a:pt x="145" y="57"/>
                  </a:cubicBezTo>
                  <a:cubicBezTo>
                    <a:pt x="134" y="60"/>
                    <a:pt x="124" y="64"/>
                    <a:pt x="113" y="67"/>
                  </a:cubicBezTo>
                  <a:cubicBezTo>
                    <a:pt x="92" y="73"/>
                    <a:pt x="72" y="81"/>
                    <a:pt x="52" y="90"/>
                  </a:cubicBezTo>
                  <a:cubicBezTo>
                    <a:pt x="43" y="95"/>
                    <a:pt x="33" y="99"/>
                    <a:pt x="24" y="103"/>
                  </a:cubicBezTo>
                  <a:cubicBezTo>
                    <a:pt x="20" y="106"/>
                    <a:pt x="17" y="108"/>
                    <a:pt x="18" y="114"/>
                  </a:cubicBezTo>
                  <a:cubicBezTo>
                    <a:pt x="19" y="121"/>
                    <a:pt x="18" y="128"/>
                    <a:pt x="19" y="134"/>
                  </a:cubicBezTo>
                  <a:cubicBezTo>
                    <a:pt x="19" y="159"/>
                    <a:pt x="20" y="184"/>
                    <a:pt x="21" y="209"/>
                  </a:cubicBezTo>
                  <a:cubicBezTo>
                    <a:pt x="22" y="218"/>
                    <a:pt x="22" y="226"/>
                    <a:pt x="22" y="234"/>
                  </a:cubicBezTo>
                  <a:cubicBezTo>
                    <a:pt x="23" y="268"/>
                    <a:pt x="25" y="302"/>
                    <a:pt x="26" y="335"/>
                  </a:cubicBezTo>
                  <a:cubicBezTo>
                    <a:pt x="27" y="363"/>
                    <a:pt x="28" y="390"/>
                    <a:pt x="29" y="418"/>
                  </a:cubicBezTo>
                  <a:cubicBezTo>
                    <a:pt x="30" y="443"/>
                    <a:pt x="31" y="467"/>
                    <a:pt x="32" y="492"/>
                  </a:cubicBezTo>
                  <a:cubicBezTo>
                    <a:pt x="33" y="503"/>
                    <a:pt x="33" y="514"/>
                    <a:pt x="33" y="526"/>
                  </a:cubicBezTo>
                  <a:cubicBezTo>
                    <a:pt x="34" y="558"/>
                    <a:pt x="35" y="590"/>
                    <a:pt x="37" y="622"/>
                  </a:cubicBezTo>
                  <a:cubicBezTo>
                    <a:pt x="37" y="638"/>
                    <a:pt x="38" y="654"/>
                    <a:pt x="38" y="671"/>
                  </a:cubicBezTo>
                  <a:cubicBezTo>
                    <a:pt x="39" y="685"/>
                    <a:pt x="39" y="698"/>
                    <a:pt x="39" y="712"/>
                  </a:cubicBezTo>
                  <a:cubicBezTo>
                    <a:pt x="40" y="738"/>
                    <a:pt x="42" y="765"/>
                    <a:pt x="43" y="7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ṥḻíḑê"/>
            <p:cNvSpPr/>
            <p:nvPr/>
          </p:nvSpPr>
          <p:spPr bwMode="auto">
            <a:xfrm>
              <a:off x="3325149" y="2966786"/>
              <a:ext cx="807366" cy="805441"/>
            </a:xfrm>
            <a:custGeom>
              <a:avLst/>
              <a:gdLst>
                <a:gd name="T0" fmla="*/ 7 w 553"/>
                <a:gd name="T1" fmla="*/ 550 h 552"/>
                <a:gd name="T2" fmla="*/ 15 w 553"/>
                <a:gd name="T3" fmla="*/ 110 h 552"/>
                <a:gd name="T4" fmla="*/ 74 w 553"/>
                <a:gd name="T5" fmla="*/ 99 h 552"/>
                <a:gd name="T6" fmla="*/ 254 w 553"/>
                <a:gd name="T7" fmla="*/ 5 h 552"/>
                <a:gd name="T8" fmla="*/ 425 w 553"/>
                <a:gd name="T9" fmla="*/ 96 h 552"/>
                <a:gd name="T10" fmla="*/ 526 w 553"/>
                <a:gd name="T11" fmla="*/ 92 h 552"/>
                <a:gd name="T12" fmla="*/ 531 w 553"/>
                <a:gd name="T13" fmla="*/ 215 h 552"/>
                <a:gd name="T14" fmla="*/ 490 w 553"/>
                <a:gd name="T15" fmla="*/ 272 h 552"/>
                <a:gd name="T16" fmla="*/ 434 w 553"/>
                <a:gd name="T17" fmla="*/ 472 h 552"/>
                <a:gd name="T18" fmla="*/ 111 w 553"/>
                <a:gd name="T19" fmla="*/ 463 h 552"/>
                <a:gd name="T20" fmla="*/ 254 w 553"/>
                <a:gd name="T21" fmla="*/ 54 h 552"/>
                <a:gd name="T22" fmla="*/ 179 w 553"/>
                <a:gd name="T23" fmla="*/ 123 h 552"/>
                <a:gd name="T24" fmla="*/ 156 w 553"/>
                <a:gd name="T25" fmla="*/ 146 h 552"/>
                <a:gd name="T26" fmla="*/ 139 w 553"/>
                <a:gd name="T27" fmla="*/ 184 h 552"/>
                <a:gd name="T28" fmla="*/ 110 w 553"/>
                <a:gd name="T29" fmla="*/ 206 h 552"/>
                <a:gd name="T30" fmla="*/ 160 w 553"/>
                <a:gd name="T31" fmla="*/ 219 h 552"/>
                <a:gd name="T32" fmla="*/ 166 w 553"/>
                <a:gd name="T33" fmla="*/ 179 h 552"/>
                <a:gd name="T34" fmla="*/ 225 w 553"/>
                <a:gd name="T35" fmla="*/ 110 h 552"/>
                <a:gd name="T36" fmla="*/ 306 w 553"/>
                <a:gd name="T37" fmla="*/ 205 h 552"/>
                <a:gd name="T38" fmla="*/ 113 w 553"/>
                <a:gd name="T39" fmla="*/ 319 h 552"/>
                <a:gd name="T40" fmla="*/ 223 w 553"/>
                <a:gd name="T41" fmla="*/ 256 h 552"/>
                <a:gd name="T42" fmla="*/ 393 w 553"/>
                <a:gd name="T43" fmla="*/ 218 h 552"/>
                <a:gd name="T44" fmla="*/ 423 w 553"/>
                <a:gd name="T45" fmla="*/ 199 h 552"/>
                <a:gd name="T46" fmla="*/ 423 w 553"/>
                <a:gd name="T47" fmla="*/ 169 h 552"/>
                <a:gd name="T48" fmla="*/ 389 w 553"/>
                <a:gd name="T49" fmla="*/ 142 h 552"/>
                <a:gd name="T50" fmla="*/ 378 w 553"/>
                <a:gd name="T51" fmla="*/ 129 h 552"/>
                <a:gd name="T52" fmla="*/ 314 w 553"/>
                <a:gd name="T53" fmla="*/ 92 h 552"/>
                <a:gd name="T54" fmla="*/ 368 w 553"/>
                <a:gd name="T55" fmla="*/ 158 h 552"/>
                <a:gd name="T56" fmla="*/ 483 w 553"/>
                <a:gd name="T57" fmla="*/ 240 h 552"/>
                <a:gd name="T58" fmla="*/ 250 w 553"/>
                <a:gd name="T59" fmla="*/ 46 h 552"/>
                <a:gd name="T60" fmla="*/ 359 w 553"/>
                <a:gd name="T61" fmla="*/ 49 h 552"/>
                <a:gd name="T62" fmla="*/ 263 w 553"/>
                <a:gd name="T63" fmla="*/ 15 h 552"/>
                <a:gd name="T64" fmla="*/ 207 w 553"/>
                <a:gd name="T65" fmla="*/ 183 h 552"/>
                <a:gd name="T66" fmla="*/ 310 w 553"/>
                <a:gd name="T67" fmla="*/ 212 h 552"/>
                <a:gd name="T68" fmla="*/ 469 w 553"/>
                <a:gd name="T69" fmla="*/ 142 h 552"/>
                <a:gd name="T70" fmla="*/ 150 w 553"/>
                <a:gd name="T71" fmla="*/ 104 h 552"/>
                <a:gd name="T72" fmla="*/ 64 w 553"/>
                <a:gd name="T73" fmla="*/ 118 h 552"/>
                <a:gd name="T74" fmla="*/ 49 w 553"/>
                <a:gd name="T75" fmla="*/ 109 h 552"/>
                <a:gd name="T76" fmla="*/ 526 w 553"/>
                <a:gd name="T77" fmla="*/ 99 h 552"/>
                <a:gd name="T78" fmla="*/ 508 w 553"/>
                <a:gd name="T79" fmla="*/ 154 h 552"/>
                <a:gd name="T80" fmla="*/ 443 w 553"/>
                <a:gd name="T81" fmla="*/ 184 h 552"/>
                <a:gd name="T82" fmla="*/ 114 w 553"/>
                <a:gd name="T83" fmla="*/ 185 h 552"/>
                <a:gd name="T84" fmla="*/ 443 w 553"/>
                <a:gd name="T85" fmla="*/ 266 h 552"/>
                <a:gd name="T86" fmla="*/ 146 w 553"/>
                <a:gd name="T87" fmla="*/ 257 h 552"/>
                <a:gd name="T88" fmla="*/ 342 w 553"/>
                <a:gd name="T89" fmla="*/ 76 h 552"/>
                <a:gd name="T90" fmla="*/ 481 w 553"/>
                <a:gd name="T91" fmla="*/ 276 h 552"/>
                <a:gd name="T92" fmla="*/ 284 w 553"/>
                <a:gd name="T93" fmla="*/ 278 h 552"/>
                <a:gd name="T94" fmla="*/ 445 w 553"/>
                <a:gd name="T95" fmla="*/ 412 h 552"/>
                <a:gd name="T96" fmla="*/ 293 w 553"/>
                <a:gd name="T97" fmla="*/ 283 h 552"/>
                <a:gd name="T98" fmla="*/ 261 w 553"/>
                <a:gd name="T99" fmla="*/ 296 h 552"/>
                <a:gd name="T100" fmla="*/ 340 w 553"/>
                <a:gd name="T101" fmla="*/ 286 h 552"/>
                <a:gd name="T102" fmla="*/ 446 w 553"/>
                <a:gd name="T103" fmla="*/ 429 h 552"/>
                <a:gd name="T104" fmla="*/ 240 w 553"/>
                <a:gd name="T105" fmla="*/ 301 h 552"/>
                <a:gd name="T106" fmla="*/ 397 w 553"/>
                <a:gd name="T107" fmla="*/ 329 h 552"/>
                <a:gd name="T108" fmla="*/ 160 w 553"/>
                <a:gd name="T109" fmla="*/ 330 h 552"/>
                <a:gd name="T110" fmla="*/ 182 w 553"/>
                <a:gd name="T111" fmla="*/ 314 h 552"/>
                <a:gd name="T112" fmla="*/ 103 w 553"/>
                <a:gd name="T113" fmla="*/ 359 h 552"/>
                <a:gd name="T114" fmla="*/ 360 w 553"/>
                <a:gd name="T115" fmla="*/ 292 h 552"/>
                <a:gd name="T116" fmla="*/ 428 w 553"/>
                <a:gd name="T117" fmla="*/ 359 h 552"/>
                <a:gd name="T118" fmla="*/ 73 w 553"/>
                <a:gd name="T119" fmla="*/ 30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3" h="552">
                  <a:moveTo>
                    <a:pt x="64" y="504"/>
                  </a:moveTo>
                  <a:cubicBezTo>
                    <a:pt x="64" y="501"/>
                    <a:pt x="64" y="500"/>
                    <a:pt x="64" y="498"/>
                  </a:cubicBezTo>
                  <a:cubicBezTo>
                    <a:pt x="64" y="443"/>
                    <a:pt x="64" y="388"/>
                    <a:pt x="64" y="333"/>
                  </a:cubicBezTo>
                  <a:cubicBezTo>
                    <a:pt x="63" y="284"/>
                    <a:pt x="63" y="236"/>
                    <a:pt x="63" y="188"/>
                  </a:cubicBezTo>
                  <a:cubicBezTo>
                    <a:pt x="63" y="185"/>
                    <a:pt x="62" y="183"/>
                    <a:pt x="59" y="183"/>
                  </a:cubicBezTo>
                  <a:cubicBezTo>
                    <a:pt x="54" y="183"/>
                    <a:pt x="48" y="183"/>
                    <a:pt x="43" y="183"/>
                  </a:cubicBezTo>
                  <a:cubicBezTo>
                    <a:pt x="42" y="183"/>
                    <a:pt x="41" y="184"/>
                    <a:pt x="40" y="185"/>
                  </a:cubicBezTo>
                  <a:cubicBezTo>
                    <a:pt x="40" y="186"/>
                    <a:pt x="40" y="187"/>
                    <a:pt x="40" y="188"/>
                  </a:cubicBezTo>
                  <a:cubicBezTo>
                    <a:pt x="40" y="201"/>
                    <a:pt x="40" y="214"/>
                    <a:pt x="39" y="227"/>
                  </a:cubicBezTo>
                  <a:cubicBezTo>
                    <a:pt x="38" y="254"/>
                    <a:pt x="37" y="281"/>
                    <a:pt x="36" y="308"/>
                  </a:cubicBezTo>
                  <a:cubicBezTo>
                    <a:pt x="35" y="326"/>
                    <a:pt x="34" y="345"/>
                    <a:pt x="34" y="364"/>
                  </a:cubicBezTo>
                  <a:cubicBezTo>
                    <a:pt x="33" y="388"/>
                    <a:pt x="32" y="413"/>
                    <a:pt x="31" y="437"/>
                  </a:cubicBezTo>
                  <a:cubicBezTo>
                    <a:pt x="30" y="462"/>
                    <a:pt x="29" y="486"/>
                    <a:pt x="28" y="511"/>
                  </a:cubicBezTo>
                  <a:cubicBezTo>
                    <a:pt x="28" y="516"/>
                    <a:pt x="28" y="522"/>
                    <a:pt x="27" y="527"/>
                  </a:cubicBezTo>
                  <a:cubicBezTo>
                    <a:pt x="27" y="530"/>
                    <a:pt x="25" y="533"/>
                    <a:pt x="23" y="535"/>
                  </a:cubicBezTo>
                  <a:cubicBezTo>
                    <a:pt x="18" y="540"/>
                    <a:pt x="12" y="545"/>
                    <a:pt x="7" y="550"/>
                  </a:cubicBezTo>
                  <a:cubicBezTo>
                    <a:pt x="6" y="551"/>
                    <a:pt x="6" y="551"/>
                    <a:pt x="4" y="552"/>
                  </a:cubicBezTo>
                  <a:cubicBezTo>
                    <a:pt x="4" y="546"/>
                    <a:pt x="5" y="541"/>
                    <a:pt x="5" y="536"/>
                  </a:cubicBezTo>
                  <a:cubicBezTo>
                    <a:pt x="6" y="518"/>
                    <a:pt x="7" y="500"/>
                    <a:pt x="8" y="482"/>
                  </a:cubicBezTo>
                  <a:cubicBezTo>
                    <a:pt x="9" y="460"/>
                    <a:pt x="10" y="438"/>
                    <a:pt x="11" y="415"/>
                  </a:cubicBezTo>
                  <a:cubicBezTo>
                    <a:pt x="12" y="395"/>
                    <a:pt x="14" y="375"/>
                    <a:pt x="15" y="355"/>
                  </a:cubicBezTo>
                  <a:cubicBezTo>
                    <a:pt x="16" y="331"/>
                    <a:pt x="17" y="308"/>
                    <a:pt x="18" y="285"/>
                  </a:cubicBezTo>
                  <a:cubicBezTo>
                    <a:pt x="19" y="269"/>
                    <a:pt x="20" y="253"/>
                    <a:pt x="21" y="237"/>
                  </a:cubicBezTo>
                  <a:cubicBezTo>
                    <a:pt x="22" y="220"/>
                    <a:pt x="23" y="204"/>
                    <a:pt x="24" y="187"/>
                  </a:cubicBezTo>
                  <a:cubicBezTo>
                    <a:pt x="24" y="184"/>
                    <a:pt x="23" y="182"/>
                    <a:pt x="21" y="181"/>
                  </a:cubicBezTo>
                  <a:cubicBezTo>
                    <a:pt x="19" y="179"/>
                    <a:pt x="18" y="177"/>
                    <a:pt x="18" y="175"/>
                  </a:cubicBezTo>
                  <a:cubicBezTo>
                    <a:pt x="19" y="169"/>
                    <a:pt x="15" y="165"/>
                    <a:pt x="10" y="162"/>
                  </a:cubicBezTo>
                  <a:cubicBezTo>
                    <a:pt x="0" y="155"/>
                    <a:pt x="0" y="146"/>
                    <a:pt x="11" y="140"/>
                  </a:cubicBezTo>
                  <a:cubicBezTo>
                    <a:pt x="12" y="139"/>
                    <a:pt x="13" y="138"/>
                    <a:pt x="13" y="137"/>
                  </a:cubicBezTo>
                  <a:cubicBezTo>
                    <a:pt x="13" y="132"/>
                    <a:pt x="16" y="127"/>
                    <a:pt x="11" y="123"/>
                  </a:cubicBezTo>
                  <a:cubicBezTo>
                    <a:pt x="11" y="122"/>
                    <a:pt x="12" y="120"/>
                    <a:pt x="13" y="119"/>
                  </a:cubicBezTo>
                  <a:cubicBezTo>
                    <a:pt x="16" y="116"/>
                    <a:pt x="18" y="114"/>
                    <a:pt x="15" y="110"/>
                  </a:cubicBezTo>
                  <a:cubicBezTo>
                    <a:pt x="14" y="109"/>
                    <a:pt x="14" y="107"/>
                    <a:pt x="14" y="106"/>
                  </a:cubicBezTo>
                  <a:cubicBezTo>
                    <a:pt x="14" y="106"/>
                    <a:pt x="16" y="106"/>
                    <a:pt x="18" y="105"/>
                  </a:cubicBezTo>
                  <a:cubicBezTo>
                    <a:pt x="19" y="105"/>
                    <a:pt x="20" y="105"/>
                    <a:pt x="22" y="104"/>
                  </a:cubicBezTo>
                  <a:cubicBezTo>
                    <a:pt x="22" y="103"/>
                    <a:pt x="22" y="101"/>
                    <a:pt x="21" y="100"/>
                  </a:cubicBezTo>
                  <a:cubicBezTo>
                    <a:pt x="19" y="97"/>
                    <a:pt x="18" y="95"/>
                    <a:pt x="20" y="93"/>
                  </a:cubicBezTo>
                  <a:cubicBezTo>
                    <a:pt x="22" y="90"/>
                    <a:pt x="24" y="92"/>
                    <a:pt x="26" y="92"/>
                  </a:cubicBezTo>
                  <a:cubicBezTo>
                    <a:pt x="29" y="93"/>
                    <a:pt x="32" y="91"/>
                    <a:pt x="34" y="90"/>
                  </a:cubicBezTo>
                  <a:cubicBezTo>
                    <a:pt x="35" y="89"/>
                    <a:pt x="34" y="86"/>
                    <a:pt x="34" y="85"/>
                  </a:cubicBezTo>
                  <a:cubicBezTo>
                    <a:pt x="34" y="84"/>
                    <a:pt x="33" y="83"/>
                    <a:pt x="33" y="82"/>
                  </a:cubicBezTo>
                  <a:cubicBezTo>
                    <a:pt x="35" y="77"/>
                    <a:pt x="32" y="74"/>
                    <a:pt x="30" y="70"/>
                  </a:cubicBezTo>
                  <a:cubicBezTo>
                    <a:pt x="26" y="60"/>
                    <a:pt x="30" y="44"/>
                    <a:pt x="43" y="41"/>
                  </a:cubicBezTo>
                  <a:cubicBezTo>
                    <a:pt x="52" y="38"/>
                    <a:pt x="61" y="37"/>
                    <a:pt x="69" y="43"/>
                  </a:cubicBezTo>
                  <a:cubicBezTo>
                    <a:pt x="78" y="48"/>
                    <a:pt x="83" y="65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3" y="79"/>
                    <a:pt x="72" y="84"/>
                    <a:pt x="71" y="88"/>
                  </a:cubicBezTo>
                  <a:cubicBezTo>
                    <a:pt x="70" y="92"/>
                    <a:pt x="70" y="95"/>
                    <a:pt x="74" y="99"/>
                  </a:cubicBezTo>
                  <a:cubicBezTo>
                    <a:pt x="80" y="106"/>
                    <a:pt x="83" y="114"/>
                    <a:pt x="80" y="124"/>
                  </a:cubicBezTo>
                  <a:cubicBezTo>
                    <a:pt x="79" y="125"/>
                    <a:pt x="80" y="128"/>
                    <a:pt x="81" y="129"/>
                  </a:cubicBezTo>
                  <a:cubicBezTo>
                    <a:pt x="92" y="141"/>
                    <a:pt x="106" y="145"/>
                    <a:pt x="123" y="143"/>
                  </a:cubicBezTo>
                  <a:cubicBezTo>
                    <a:pt x="131" y="141"/>
                    <a:pt x="140" y="130"/>
                    <a:pt x="141" y="119"/>
                  </a:cubicBezTo>
                  <a:cubicBezTo>
                    <a:pt x="142" y="116"/>
                    <a:pt x="142" y="114"/>
                    <a:pt x="143" y="111"/>
                  </a:cubicBezTo>
                  <a:cubicBezTo>
                    <a:pt x="144" y="107"/>
                    <a:pt x="142" y="105"/>
                    <a:pt x="139" y="104"/>
                  </a:cubicBezTo>
                  <a:cubicBezTo>
                    <a:pt x="132" y="101"/>
                    <a:pt x="127" y="97"/>
                    <a:pt x="126" y="89"/>
                  </a:cubicBezTo>
                  <a:cubicBezTo>
                    <a:pt x="126" y="87"/>
                    <a:pt x="125" y="85"/>
                    <a:pt x="124" y="83"/>
                  </a:cubicBezTo>
                  <a:cubicBezTo>
                    <a:pt x="122" y="76"/>
                    <a:pt x="122" y="76"/>
                    <a:pt x="127" y="71"/>
                  </a:cubicBezTo>
                  <a:cubicBezTo>
                    <a:pt x="127" y="71"/>
                    <a:pt x="128" y="70"/>
                    <a:pt x="128" y="70"/>
                  </a:cubicBezTo>
                  <a:cubicBezTo>
                    <a:pt x="133" y="64"/>
                    <a:pt x="140" y="62"/>
                    <a:pt x="149" y="62"/>
                  </a:cubicBezTo>
                  <a:cubicBezTo>
                    <a:pt x="163" y="62"/>
                    <a:pt x="176" y="56"/>
                    <a:pt x="187" y="47"/>
                  </a:cubicBezTo>
                  <a:cubicBezTo>
                    <a:pt x="195" y="39"/>
                    <a:pt x="202" y="31"/>
                    <a:pt x="209" y="23"/>
                  </a:cubicBezTo>
                  <a:cubicBezTo>
                    <a:pt x="215" y="16"/>
                    <a:pt x="222" y="9"/>
                    <a:pt x="231" y="6"/>
                  </a:cubicBezTo>
                  <a:cubicBezTo>
                    <a:pt x="237" y="4"/>
                    <a:pt x="242" y="4"/>
                    <a:pt x="248" y="6"/>
                  </a:cubicBezTo>
                  <a:cubicBezTo>
                    <a:pt x="251" y="7"/>
                    <a:pt x="252" y="8"/>
                    <a:pt x="254" y="5"/>
                  </a:cubicBezTo>
                  <a:cubicBezTo>
                    <a:pt x="256" y="3"/>
                    <a:pt x="260" y="1"/>
                    <a:pt x="263" y="1"/>
                  </a:cubicBezTo>
                  <a:cubicBezTo>
                    <a:pt x="267" y="1"/>
                    <a:pt x="269" y="3"/>
                    <a:pt x="271" y="7"/>
                  </a:cubicBezTo>
                  <a:cubicBezTo>
                    <a:pt x="272" y="11"/>
                    <a:pt x="271" y="14"/>
                    <a:pt x="268" y="16"/>
                  </a:cubicBezTo>
                  <a:cubicBezTo>
                    <a:pt x="265" y="18"/>
                    <a:pt x="263" y="20"/>
                    <a:pt x="265" y="24"/>
                  </a:cubicBezTo>
                  <a:cubicBezTo>
                    <a:pt x="272" y="21"/>
                    <a:pt x="280" y="19"/>
                    <a:pt x="288" y="25"/>
                  </a:cubicBezTo>
                  <a:cubicBezTo>
                    <a:pt x="289" y="22"/>
                    <a:pt x="289" y="19"/>
                    <a:pt x="286" y="17"/>
                  </a:cubicBezTo>
                  <a:cubicBezTo>
                    <a:pt x="282" y="14"/>
                    <a:pt x="281" y="7"/>
                    <a:pt x="284" y="4"/>
                  </a:cubicBezTo>
                  <a:cubicBezTo>
                    <a:pt x="287" y="0"/>
                    <a:pt x="294" y="0"/>
                    <a:pt x="298" y="4"/>
                  </a:cubicBezTo>
                  <a:cubicBezTo>
                    <a:pt x="300" y="7"/>
                    <a:pt x="302" y="7"/>
                    <a:pt x="306" y="6"/>
                  </a:cubicBezTo>
                  <a:cubicBezTo>
                    <a:pt x="314" y="4"/>
                    <a:pt x="322" y="5"/>
                    <a:pt x="330" y="10"/>
                  </a:cubicBezTo>
                  <a:cubicBezTo>
                    <a:pt x="338" y="16"/>
                    <a:pt x="344" y="24"/>
                    <a:pt x="351" y="32"/>
                  </a:cubicBezTo>
                  <a:cubicBezTo>
                    <a:pt x="367" y="51"/>
                    <a:pt x="387" y="63"/>
                    <a:pt x="413" y="63"/>
                  </a:cubicBezTo>
                  <a:cubicBezTo>
                    <a:pt x="415" y="63"/>
                    <a:pt x="417" y="64"/>
                    <a:pt x="419" y="65"/>
                  </a:cubicBezTo>
                  <a:cubicBezTo>
                    <a:pt x="422" y="67"/>
                    <a:pt x="425" y="70"/>
                    <a:pt x="428" y="73"/>
                  </a:cubicBezTo>
                  <a:cubicBezTo>
                    <a:pt x="429" y="74"/>
                    <a:pt x="430" y="76"/>
                    <a:pt x="430" y="78"/>
                  </a:cubicBezTo>
                  <a:cubicBezTo>
                    <a:pt x="428" y="84"/>
                    <a:pt x="427" y="90"/>
                    <a:pt x="425" y="96"/>
                  </a:cubicBezTo>
                  <a:cubicBezTo>
                    <a:pt x="424" y="98"/>
                    <a:pt x="421" y="100"/>
                    <a:pt x="419" y="101"/>
                  </a:cubicBezTo>
                  <a:cubicBezTo>
                    <a:pt x="409" y="107"/>
                    <a:pt x="409" y="107"/>
                    <a:pt x="411" y="117"/>
                  </a:cubicBezTo>
                  <a:cubicBezTo>
                    <a:pt x="413" y="124"/>
                    <a:pt x="415" y="131"/>
                    <a:pt x="420" y="136"/>
                  </a:cubicBezTo>
                  <a:cubicBezTo>
                    <a:pt x="428" y="144"/>
                    <a:pt x="437" y="144"/>
                    <a:pt x="447" y="142"/>
                  </a:cubicBezTo>
                  <a:cubicBezTo>
                    <a:pt x="457" y="141"/>
                    <a:pt x="465" y="136"/>
                    <a:pt x="472" y="128"/>
                  </a:cubicBezTo>
                  <a:cubicBezTo>
                    <a:pt x="473" y="127"/>
                    <a:pt x="473" y="125"/>
                    <a:pt x="473" y="123"/>
                  </a:cubicBezTo>
                  <a:cubicBezTo>
                    <a:pt x="470" y="113"/>
                    <a:pt x="473" y="105"/>
                    <a:pt x="480" y="98"/>
                  </a:cubicBezTo>
                  <a:cubicBezTo>
                    <a:pt x="483" y="94"/>
                    <a:pt x="483" y="91"/>
                    <a:pt x="482" y="87"/>
                  </a:cubicBezTo>
                  <a:cubicBezTo>
                    <a:pt x="482" y="86"/>
                    <a:pt x="481" y="86"/>
                    <a:pt x="481" y="85"/>
                  </a:cubicBezTo>
                  <a:cubicBezTo>
                    <a:pt x="482" y="78"/>
                    <a:pt x="478" y="74"/>
                    <a:pt x="475" y="69"/>
                  </a:cubicBezTo>
                  <a:cubicBezTo>
                    <a:pt x="470" y="55"/>
                    <a:pt x="481" y="39"/>
                    <a:pt x="495" y="38"/>
                  </a:cubicBezTo>
                  <a:cubicBezTo>
                    <a:pt x="501" y="38"/>
                    <a:pt x="507" y="39"/>
                    <a:pt x="511" y="41"/>
                  </a:cubicBezTo>
                  <a:cubicBezTo>
                    <a:pt x="525" y="46"/>
                    <a:pt x="528" y="61"/>
                    <a:pt x="521" y="73"/>
                  </a:cubicBezTo>
                  <a:cubicBezTo>
                    <a:pt x="520" y="75"/>
                    <a:pt x="520" y="77"/>
                    <a:pt x="519" y="79"/>
                  </a:cubicBezTo>
                  <a:cubicBezTo>
                    <a:pt x="519" y="81"/>
                    <a:pt x="519" y="82"/>
                    <a:pt x="519" y="84"/>
                  </a:cubicBezTo>
                  <a:cubicBezTo>
                    <a:pt x="517" y="89"/>
                    <a:pt x="521" y="93"/>
                    <a:pt x="526" y="92"/>
                  </a:cubicBezTo>
                  <a:cubicBezTo>
                    <a:pt x="527" y="92"/>
                    <a:pt x="527" y="91"/>
                    <a:pt x="528" y="91"/>
                  </a:cubicBezTo>
                  <a:cubicBezTo>
                    <a:pt x="530" y="91"/>
                    <a:pt x="532" y="91"/>
                    <a:pt x="533" y="92"/>
                  </a:cubicBezTo>
                  <a:cubicBezTo>
                    <a:pt x="534" y="94"/>
                    <a:pt x="533" y="96"/>
                    <a:pt x="533" y="98"/>
                  </a:cubicBezTo>
                  <a:cubicBezTo>
                    <a:pt x="533" y="99"/>
                    <a:pt x="532" y="100"/>
                    <a:pt x="531" y="101"/>
                  </a:cubicBezTo>
                  <a:cubicBezTo>
                    <a:pt x="530" y="104"/>
                    <a:pt x="531" y="105"/>
                    <a:pt x="534" y="105"/>
                  </a:cubicBezTo>
                  <a:cubicBezTo>
                    <a:pt x="536" y="105"/>
                    <a:pt x="537" y="105"/>
                    <a:pt x="539" y="105"/>
                  </a:cubicBezTo>
                  <a:cubicBezTo>
                    <a:pt x="538" y="107"/>
                    <a:pt x="538" y="110"/>
                    <a:pt x="537" y="112"/>
                  </a:cubicBezTo>
                  <a:cubicBezTo>
                    <a:pt x="537" y="113"/>
                    <a:pt x="536" y="113"/>
                    <a:pt x="535" y="114"/>
                  </a:cubicBezTo>
                  <a:cubicBezTo>
                    <a:pt x="538" y="116"/>
                    <a:pt x="541" y="118"/>
                    <a:pt x="544" y="121"/>
                  </a:cubicBezTo>
                  <a:cubicBezTo>
                    <a:pt x="537" y="124"/>
                    <a:pt x="539" y="130"/>
                    <a:pt x="539" y="135"/>
                  </a:cubicBezTo>
                  <a:cubicBezTo>
                    <a:pt x="539" y="136"/>
                    <a:pt x="541" y="139"/>
                    <a:pt x="542" y="139"/>
                  </a:cubicBezTo>
                  <a:cubicBezTo>
                    <a:pt x="552" y="144"/>
                    <a:pt x="553" y="155"/>
                    <a:pt x="544" y="161"/>
                  </a:cubicBezTo>
                  <a:cubicBezTo>
                    <a:pt x="538" y="165"/>
                    <a:pt x="534" y="169"/>
                    <a:pt x="534" y="177"/>
                  </a:cubicBezTo>
                  <a:cubicBezTo>
                    <a:pt x="534" y="178"/>
                    <a:pt x="534" y="179"/>
                    <a:pt x="533" y="179"/>
                  </a:cubicBezTo>
                  <a:cubicBezTo>
                    <a:pt x="529" y="182"/>
                    <a:pt x="529" y="185"/>
                    <a:pt x="529" y="189"/>
                  </a:cubicBezTo>
                  <a:cubicBezTo>
                    <a:pt x="530" y="198"/>
                    <a:pt x="530" y="206"/>
                    <a:pt x="531" y="215"/>
                  </a:cubicBezTo>
                  <a:cubicBezTo>
                    <a:pt x="532" y="233"/>
                    <a:pt x="533" y="252"/>
                    <a:pt x="534" y="270"/>
                  </a:cubicBezTo>
                  <a:cubicBezTo>
                    <a:pt x="535" y="281"/>
                    <a:pt x="535" y="291"/>
                    <a:pt x="536" y="302"/>
                  </a:cubicBezTo>
                  <a:cubicBezTo>
                    <a:pt x="536" y="317"/>
                    <a:pt x="537" y="332"/>
                    <a:pt x="538" y="347"/>
                  </a:cubicBezTo>
                  <a:cubicBezTo>
                    <a:pt x="539" y="363"/>
                    <a:pt x="540" y="380"/>
                    <a:pt x="541" y="396"/>
                  </a:cubicBezTo>
                  <a:cubicBezTo>
                    <a:pt x="542" y="422"/>
                    <a:pt x="544" y="449"/>
                    <a:pt x="545" y="475"/>
                  </a:cubicBezTo>
                  <a:cubicBezTo>
                    <a:pt x="547" y="495"/>
                    <a:pt x="548" y="515"/>
                    <a:pt x="549" y="535"/>
                  </a:cubicBezTo>
                  <a:cubicBezTo>
                    <a:pt x="549" y="540"/>
                    <a:pt x="550" y="546"/>
                    <a:pt x="550" y="552"/>
                  </a:cubicBezTo>
                  <a:cubicBezTo>
                    <a:pt x="544" y="547"/>
                    <a:pt x="540" y="542"/>
                    <a:pt x="535" y="538"/>
                  </a:cubicBezTo>
                  <a:cubicBezTo>
                    <a:pt x="527" y="533"/>
                    <a:pt x="526" y="526"/>
                    <a:pt x="526" y="518"/>
                  </a:cubicBezTo>
                  <a:cubicBezTo>
                    <a:pt x="525" y="491"/>
                    <a:pt x="524" y="464"/>
                    <a:pt x="523" y="437"/>
                  </a:cubicBezTo>
                  <a:cubicBezTo>
                    <a:pt x="522" y="407"/>
                    <a:pt x="521" y="377"/>
                    <a:pt x="520" y="347"/>
                  </a:cubicBezTo>
                  <a:cubicBezTo>
                    <a:pt x="518" y="310"/>
                    <a:pt x="517" y="274"/>
                    <a:pt x="515" y="238"/>
                  </a:cubicBezTo>
                  <a:cubicBezTo>
                    <a:pt x="515" y="223"/>
                    <a:pt x="514" y="208"/>
                    <a:pt x="513" y="193"/>
                  </a:cubicBezTo>
                  <a:cubicBezTo>
                    <a:pt x="513" y="182"/>
                    <a:pt x="513" y="182"/>
                    <a:pt x="502" y="182"/>
                  </a:cubicBezTo>
                  <a:cubicBezTo>
                    <a:pt x="489" y="182"/>
                    <a:pt x="490" y="182"/>
                    <a:pt x="490" y="195"/>
                  </a:cubicBezTo>
                  <a:cubicBezTo>
                    <a:pt x="490" y="220"/>
                    <a:pt x="490" y="246"/>
                    <a:pt x="490" y="272"/>
                  </a:cubicBezTo>
                  <a:cubicBezTo>
                    <a:pt x="490" y="346"/>
                    <a:pt x="490" y="419"/>
                    <a:pt x="490" y="492"/>
                  </a:cubicBezTo>
                  <a:cubicBezTo>
                    <a:pt x="490" y="496"/>
                    <a:pt x="490" y="499"/>
                    <a:pt x="490" y="503"/>
                  </a:cubicBezTo>
                  <a:cubicBezTo>
                    <a:pt x="483" y="499"/>
                    <a:pt x="476" y="495"/>
                    <a:pt x="470" y="490"/>
                  </a:cubicBezTo>
                  <a:cubicBezTo>
                    <a:pt x="469" y="489"/>
                    <a:pt x="469" y="486"/>
                    <a:pt x="469" y="484"/>
                  </a:cubicBezTo>
                  <a:cubicBezTo>
                    <a:pt x="469" y="470"/>
                    <a:pt x="469" y="456"/>
                    <a:pt x="469" y="442"/>
                  </a:cubicBezTo>
                  <a:cubicBezTo>
                    <a:pt x="469" y="436"/>
                    <a:pt x="469" y="436"/>
                    <a:pt x="463" y="436"/>
                  </a:cubicBezTo>
                  <a:cubicBezTo>
                    <a:pt x="457" y="435"/>
                    <a:pt x="452" y="435"/>
                    <a:pt x="447" y="435"/>
                  </a:cubicBezTo>
                  <a:cubicBezTo>
                    <a:pt x="444" y="435"/>
                    <a:pt x="441" y="436"/>
                    <a:pt x="442" y="440"/>
                  </a:cubicBezTo>
                  <a:cubicBezTo>
                    <a:pt x="442" y="442"/>
                    <a:pt x="442" y="444"/>
                    <a:pt x="442" y="446"/>
                  </a:cubicBezTo>
                  <a:cubicBezTo>
                    <a:pt x="450" y="446"/>
                    <a:pt x="458" y="446"/>
                    <a:pt x="467" y="446"/>
                  </a:cubicBezTo>
                  <a:cubicBezTo>
                    <a:pt x="467" y="449"/>
                    <a:pt x="467" y="450"/>
                    <a:pt x="467" y="453"/>
                  </a:cubicBezTo>
                  <a:cubicBezTo>
                    <a:pt x="460" y="453"/>
                    <a:pt x="454" y="453"/>
                    <a:pt x="447" y="453"/>
                  </a:cubicBezTo>
                  <a:cubicBezTo>
                    <a:pt x="443" y="453"/>
                    <a:pt x="442" y="454"/>
                    <a:pt x="442" y="458"/>
                  </a:cubicBezTo>
                  <a:cubicBezTo>
                    <a:pt x="442" y="462"/>
                    <a:pt x="442" y="467"/>
                    <a:pt x="442" y="471"/>
                  </a:cubicBezTo>
                  <a:cubicBezTo>
                    <a:pt x="442" y="472"/>
                    <a:pt x="442" y="474"/>
                    <a:pt x="442" y="476"/>
                  </a:cubicBezTo>
                  <a:cubicBezTo>
                    <a:pt x="439" y="474"/>
                    <a:pt x="436" y="474"/>
                    <a:pt x="434" y="472"/>
                  </a:cubicBezTo>
                  <a:cubicBezTo>
                    <a:pt x="433" y="471"/>
                    <a:pt x="433" y="469"/>
                    <a:pt x="433" y="468"/>
                  </a:cubicBezTo>
                  <a:cubicBezTo>
                    <a:pt x="432" y="447"/>
                    <a:pt x="432" y="426"/>
                    <a:pt x="433" y="405"/>
                  </a:cubicBezTo>
                  <a:cubicBezTo>
                    <a:pt x="433" y="389"/>
                    <a:pt x="427" y="376"/>
                    <a:pt x="418" y="364"/>
                  </a:cubicBezTo>
                  <a:cubicBezTo>
                    <a:pt x="404" y="347"/>
                    <a:pt x="386" y="335"/>
                    <a:pt x="366" y="326"/>
                  </a:cubicBezTo>
                  <a:cubicBezTo>
                    <a:pt x="354" y="320"/>
                    <a:pt x="341" y="316"/>
                    <a:pt x="328" y="313"/>
                  </a:cubicBezTo>
                  <a:cubicBezTo>
                    <a:pt x="318" y="311"/>
                    <a:pt x="307" y="310"/>
                    <a:pt x="296" y="308"/>
                  </a:cubicBezTo>
                  <a:cubicBezTo>
                    <a:pt x="290" y="308"/>
                    <a:pt x="284" y="306"/>
                    <a:pt x="278" y="307"/>
                  </a:cubicBezTo>
                  <a:cubicBezTo>
                    <a:pt x="263" y="308"/>
                    <a:pt x="248" y="310"/>
                    <a:pt x="233" y="312"/>
                  </a:cubicBezTo>
                  <a:cubicBezTo>
                    <a:pt x="210" y="315"/>
                    <a:pt x="189" y="324"/>
                    <a:pt x="170" y="335"/>
                  </a:cubicBezTo>
                  <a:cubicBezTo>
                    <a:pt x="151" y="346"/>
                    <a:pt x="134" y="360"/>
                    <a:pt x="125" y="381"/>
                  </a:cubicBezTo>
                  <a:cubicBezTo>
                    <a:pt x="123" y="388"/>
                    <a:pt x="121" y="394"/>
                    <a:pt x="121" y="401"/>
                  </a:cubicBezTo>
                  <a:cubicBezTo>
                    <a:pt x="121" y="423"/>
                    <a:pt x="121" y="445"/>
                    <a:pt x="121" y="467"/>
                  </a:cubicBezTo>
                  <a:cubicBezTo>
                    <a:pt x="121" y="471"/>
                    <a:pt x="120" y="473"/>
                    <a:pt x="116" y="474"/>
                  </a:cubicBezTo>
                  <a:cubicBezTo>
                    <a:pt x="115" y="475"/>
                    <a:pt x="114" y="475"/>
                    <a:pt x="111" y="476"/>
                  </a:cubicBezTo>
                  <a:cubicBezTo>
                    <a:pt x="111" y="472"/>
                    <a:pt x="111" y="468"/>
                    <a:pt x="111" y="465"/>
                  </a:cubicBezTo>
                  <a:cubicBezTo>
                    <a:pt x="111" y="464"/>
                    <a:pt x="111" y="464"/>
                    <a:pt x="111" y="463"/>
                  </a:cubicBezTo>
                  <a:cubicBezTo>
                    <a:pt x="112" y="454"/>
                    <a:pt x="112" y="453"/>
                    <a:pt x="102" y="453"/>
                  </a:cubicBezTo>
                  <a:cubicBezTo>
                    <a:pt x="98" y="453"/>
                    <a:pt x="93" y="453"/>
                    <a:pt x="88" y="453"/>
                  </a:cubicBezTo>
                  <a:cubicBezTo>
                    <a:pt x="88" y="453"/>
                    <a:pt x="88" y="453"/>
                    <a:pt x="87" y="452"/>
                  </a:cubicBezTo>
                  <a:cubicBezTo>
                    <a:pt x="87" y="451"/>
                    <a:pt x="87" y="449"/>
                    <a:pt x="87" y="447"/>
                  </a:cubicBezTo>
                  <a:cubicBezTo>
                    <a:pt x="94" y="447"/>
                    <a:pt x="100" y="447"/>
                    <a:pt x="107" y="447"/>
                  </a:cubicBezTo>
                  <a:cubicBezTo>
                    <a:pt x="111" y="447"/>
                    <a:pt x="111" y="445"/>
                    <a:pt x="111" y="442"/>
                  </a:cubicBezTo>
                  <a:cubicBezTo>
                    <a:pt x="111" y="438"/>
                    <a:pt x="111" y="436"/>
                    <a:pt x="106" y="436"/>
                  </a:cubicBezTo>
                  <a:cubicBezTo>
                    <a:pt x="100" y="436"/>
                    <a:pt x="93" y="436"/>
                    <a:pt x="85" y="436"/>
                  </a:cubicBezTo>
                  <a:cubicBezTo>
                    <a:pt x="85" y="443"/>
                    <a:pt x="85" y="450"/>
                    <a:pt x="85" y="457"/>
                  </a:cubicBezTo>
                  <a:cubicBezTo>
                    <a:pt x="85" y="467"/>
                    <a:pt x="85" y="476"/>
                    <a:pt x="85" y="486"/>
                  </a:cubicBezTo>
                  <a:cubicBezTo>
                    <a:pt x="85" y="489"/>
                    <a:pt x="84" y="491"/>
                    <a:pt x="81" y="493"/>
                  </a:cubicBezTo>
                  <a:cubicBezTo>
                    <a:pt x="76" y="496"/>
                    <a:pt x="70" y="499"/>
                    <a:pt x="64" y="504"/>
                  </a:cubicBezTo>
                  <a:close/>
                  <a:moveTo>
                    <a:pt x="225" y="78"/>
                  </a:moveTo>
                  <a:cubicBezTo>
                    <a:pt x="230" y="72"/>
                    <a:pt x="235" y="65"/>
                    <a:pt x="240" y="59"/>
                  </a:cubicBezTo>
                  <a:cubicBezTo>
                    <a:pt x="244" y="59"/>
                    <a:pt x="248" y="59"/>
                    <a:pt x="251" y="59"/>
                  </a:cubicBezTo>
                  <a:cubicBezTo>
                    <a:pt x="252" y="59"/>
                    <a:pt x="253" y="56"/>
                    <a:pt x="254" y="54"/>
                  </a:cubicBezTo>
                  <a:cubicBezTo>
                    <a:pt x="252" y="53"/>
                    <a:pt x="251" y="53"/>
                    <a:pt x="250" y="53"/>
                  </a:cubicBezTo>
                  <a:cubicBezTo>
                    <a:pt x="246" y="52"/>
                    <a:pt x="243" y="52"/>
                    <a:pt x="240" y="50"/>
                  </a:cubicBezTo>
                  <a:cubicBezTo>
                    <a:pt x="237" y="48"/>
                    <a:pt x="236" y="49"/>
                    <a:pt x="234" y="51"/>
                  </a:cubicBezTo>
                  <a:cubicBezTo>
                    <a:pt x="233" y="53"/>
                    <a:pt x="231" y="56"/>
                    <a:pt x="229" y="58"/>
                  </a:cubicBezTo>
                  <a:cubicBezTo>
                    <a:pt x="219" y="70"/>
                    <a:pt x="208" y="81"/>
                    <a:pt x="193" y="87"/>
                  </a:cubicBezTo>
                  <a:cubicBezTo>
                    <a:pt x="192" y="88"/>
                    <a:pt x="192" y="89"/>
                    <a:pt x="192" y="89"/>
                  </a:cubicBezTo>
                  <a:cubicBezTo>
                    <a:pt x="196" y="92"/>
                    <a:pt x="199" y="90"/>
                    <a:pt x="202" y="88"/>
                  </a:cubicBezTo>
                  <a:cubicBezTo>
                    <a:pt x="209" y="83"/>
                    <a:pt x="219" y="85"/>
                    <a:pt x="225" y="78"/>
                  </a:cubicBezTo>
                  <a:cubicBezTo>
                    <a:pt x="224" y="80"/>
                    <a:pt x="224" y="83"/>
                    <a:pt x="223" y="85"/>
                  </a:cubicBezTo>
                  <a:cubicBezTo>
                    <a:pt x="222" y="87"/>
                    <a:pt x="221" y="89"/>
                    <a:pt x="218" y="89"/>
                  </a:cubicBezTo>
                  <a:cubicBezTo>
                    <a:pt x="212" y="88"/>
                    <a:pt x="206" y="90"/>
                    <a:pt x="201" y="94"/>
                  </a:cubicBezTo>
                  <a:cubicBezTo>
                    <a:pt x="200" y="95"/>
                    <a:pt x="198" y="95"/>
                    <a:pt x="196" y="95"/>
                  </a:cubicBezTo>
                  <a:cubicBezTo>
                    <a:pt x="194" y="95"/>
                    <a:pt x="191" y="95"/>
                    <a:pt x="189" y="95"/>
                  </a:cubicBezTo>
                  <a:cubicBezTo>
                    <a:pt x="189" y="97"/>
                    <a:pt x="190" y="99"/>
                    <a:pt x="190" y="101"/>
                  </a:cubicBezTo>
                  <a:cubicBezTo>
                    <a:pt x="175" y="104"/>
                    <a:pt x="174" y="117"/>
                    <a:pt x="175" y="130"/>
                  </a:cubicBezTo>
                  <a:cubicBezTo>
                    <a:pt x="177" y="128"/>
                    <a:pt x="178" y="125"/>
                    <a:pt x="179" y="123"/>
                  </a:cubicBezTo>
                  <a:cubicBezTo>
                    <a:pt x="180" y="115"/>
                    <a:pt x="187" y="106"/>
                    <a:pt x="197" y="107"/>
                  </a:cubicBezTo>
                  <a:cubicBezTo>
                    <a:pt x="203" y="108"/>
                    <a:pt x="209" y="107"/>
                    <a:pt x="215" y="107"/>
                  </a:cubicBezTo>
                  <a:cubicBezTo>
                    <a:pt x="215" y="111"/>
                    <a:pt x="211" y="112"/>
                    <a:pt x="207" y="113"/>
                  </a:cubicBezTo>
                  <a:cubicBezTo>
                    <a:pt x="203" y="113"/>
                    <a:pt x="199" y="113"/>
                    <a:pt x="195" y="113"/>
                  </a:cubicBezTo>
                  <a:cubicBezTo>
                    <a:pt x="188" y="113"/>
                    <a:pt x="184" y="119"/>
                    <a:pt x="187" y="125"/>
                  </a:cubicBezTo>
                  <a:cubicBezTo>
                    <a:pt x="190" y="129"/>
                    <a:pt x="193" y="133"/>
                    <a:pt x="197" y="137"/>
                  </a:cubicBezTo>
                  <a:cubicBezTo>
                    <a:pt x="201" y="140"/>
                    <a:pt x="205" y="143"/>
                    <a:pt x="209" y="146"/>
                  </a:cubicBezTo>
                  <a:cubicBezTo>
                    <a:pt x="210" y="147"/>
                    <a:pt x="211" y="151"/>
                    <a:pt x="210" y="152"/>
                  </a:cubicBezTo>
                  <a:cubicBezTo>
                    <a:pt x="209" y="154"/>
                    <a:pt x="206" y="154"/>
                    <a:pt x="204" y="154"/>
                  </a:cubicBezTo>
                  <a:cubicBezTo>
                    <a:pt x="201" y="153"/>
                    <a:pt x="199" y="151"/>
                    <a:pt x="197" y="149"/>
                  </a:cubicBezTo>
                  <a:cubicBezTo>
                    <a:pt x="192" y="145"/>
                    <a:pt x="187" y="141"/>
                    <a:pt x="182" y="137"/>
                  </a:cubicBezTo>
                  <a:cubicBezTo>
                    <a:pt x="177" y="133"/>
                    <a:pt x="175" y="134"/>
                    <a:pt x="171" y="138"/>
                  </a:cubicBezTo>
                  <a:cubicBezTo>
                    <a:pt x="169" y="138"/>
                    <a:pt x="166" y="137"/>
                    <a:pt x="164" y="137"/>
                  </a:cubicBezTo>
                  <a:cubicBezTo>
                    <a:pt x="164" y="139"/>
                    <a:pt x="164" y="141"/>
                    <a:pt x="164" y="142"/>
                  </a:cubicBezTo>
                  <a:cubicBezTo>
                    <a:pt x="161" y="141"/>
                    <a:pt x="158" y="140"/>
                    <a:pt x="156" y="140"/>
                  </a:cubicBezTo>
                  <a:cubicBezTo>
                    <a:pt x="156" y="142"/>
                    <a:pt x="156" y="144"/>
                    <a:pt x="156" y="146"/>
                  </a:cubicBezTo>
                  <a:cubicBezTo>
                    <a:pt x="153" y="147"/>
                    <a:pt x="151" y="148"/>
                    <a:pt x="148" y="149"/>
                  </a:cubicBezTo>
                  <a:cubicBezTo>
                    <a:pt x="149" y="151"/>
                    <a:pt x="151" y="153"/>
                    <a:pt x="152" y="154"/>
                  </a:cubicBezTo>
                  <a:cubicBezTo>
                    <a:pt x="149" y="156"/>
                    <a:pt x="147" y="158"/>
                    <a:pt x="144" y="159"/>
                  </a:cubicBezTo>
                  <a:cubicBezTo>
                    <a:pt x="144" y="160"/>
                    <a:pt x="145" y="160"/>
                    <a:pt x="145" y="161"/>
                  </a:cubicBezTo>
                  <a:cubicBezTo>
                    <a:pt x="147" y="161"/>
                    <a:pt x="149" y="162"/>
                    <a:pt x="151" y="162"/>
                  </a:cubicBezTo>
                  <a:cubicBezTo>
                    <a:pt x="149" y="164"/>
                    <a:pt x="147" y="166"/>
                    <a:pt x="145" y="170"/>
                  </a:cubicBezTo>
                  <a:cubicBezTo>
                    <a:pt x="148" y="170"/>
                    <a:pt x="150" y="169"/>
                    <a:pt x="151" y="170"/>
                  </a:cubicBezTo>
                  <a:cubicBezTo>
                    <a:pt x="153" y="170"/>
                    <a:pt x="155" y="171"/>
                    <a:pt x="156" y="172"/>
                  </a:cubicBezTo>
                  <a:cubicBezTo>
                    <a:pt x="157" y="173"/>
                    <a:pt x="156" y="175"/>
                    <a:pt x="156" y="177"/>
                  </a:cubicBezTo>
                  <a:cubicBezTo>
                    <a:pt x="155" y="177"/>
                    <a:pt x="153" y="177"/>
                    <a:pt x="152" y="176"/>
                  </a:cubicBezTo>
                  <a:cubicBezTo>
                    <a:pt x="151" y="176"/>
                    <a:pt x="150" y="175"/>
                    <a:pt x="149" y="174"/>
                  </a:cubicBezTo>
                  <a:cubicBezTo>
                    <a:pt x="142" y="169"/>
                    <a:pt x="134" y="167"/>
                    <a:pt x="125" y="171"/>
                  </a:cubicBezTo>
                  <a:cubicBezTo>
                    <a:pt x="132" y="173"/>
                    <a:pt x="139" y="171"/>
                    <a:pt x="144" y="178"/>
                  </a:cubicBezTo>
                  <a:cubicBezTo>
                    <a:pt x="139" y="178"/>
                    <a:pt x="134" y="178"/>
                    <a:pt x="130" y="179"/>
                  </a:cubicBezTo>
                  <a:cubicBezTo>
                    <a:pt x="125" y="180"/>
                    <a:pt x="122" y="183"/>
                    <a:pt x="120" y="188"/>
                  </a:cubicBezTo>
                  <a:cubicBezTo>
                    <a:pt x="126" y="183"/>
                    <a:pt x="133" y="183"/>
                    <a:pt x="139" y="184"/>
                  </a:cubicBezTo>
                  <a:cubicBezTo>
                    <a:pt x="146" y="186"/>
                    <a:pt x="152" y="189"/>
                    <a:pt x="160" y="187"/>
                  </a:cubicBezTo>
                  <a:cubicBezTo>
                    <a:pt x="159" y="188"/>
                    <a:pt x="158" y="189"/>
                    <a:pt x="158" y="190"/>
                  </a:cubicBezTo>
                  <a:cubicBezTo>
                    <a:pt x="157" y="191"/>
                    <a:pt x="156" y="194"/>
                    <a:pt x="157" y="194"/>
                  </a:cubicBezTo>
                  <a:cubicBezTo>
                    <a:pt x="158" y="196"/>
                    <a:pt x="160" y="196"/>
                    <a:pt x="162" y="197"/>
                  </a:cubicBezTo>
                  <a:cubicBezTo>
                    <a:pt x="163" y="197"/>
                    <a:pt x="165" y="196"/>
                    <a:pt x="166" y="196"/>
                  </a:cubicBezTo>
                  <a:cubicBezTo>
                    <a:pt x="168" y="197"/>
                    <a:pt x="170" y="198"/>
                    <a:pt x="171" y="199"/>
                  </a:cubicBezTo>
                  <a:cubicBezTo>
                    <a:pt x="172" y="199"/>
                    <a:pt x="172" y="200"/>
                    <a:pt x="172" y="201"/>
                  </a:cubicBezTo>
                  <a:cubicBezTo>
                    <a:pt x="171" y="201"/>
                    <a:pt x="170" y="202"/>
                    <a:pt x="169" y="201"/>
                  </a:cubicBezTo>
                  <a:cubicBezTo>
                    <a:pt x="167" y="199"/>
                    <a:pt x="165" y="201"/>
                    <a:pt x="162" y="201"/>
                  </a:cubicBezTo>
                  <a:cubicBezTo>
                    <a:pt x="160" y="201"/>
                    <a:pt x="157" y="201"/>
                    <a:pt x="154" y="200"/>
                  </a:cubicBezTo>
                  <a:cubicBezTo>
                    <a:pt x="152" y="200"/>
                    <a:pt x="150" y="200"/>
                    <a:pt x="148" y="201"/>
                  </a:cubicBezTo>
                  <a:cubicBezTo>
                    <a:pt x="146" y="201"/>
                    <a:pt x="143" y="203"/>
                    <a:pt x="139" y="204"/>
                  </a:cubicBezTo>
                  <a:cubicBezTo>
                    <a:pt x="140" y="202"/>
                    <a:pt x="140" y="200"/>
                    <a:pt x="141" y="199"/>
                  </a:cubicBezTo>
                  <a:cubicBezTo>
                    <a:pt x="138" y="199"/>
                    <a:pt x="134" y="199"/>
                    <a:pt x="131" y="200"/>
                  </a:cubicBezTo>
                  <a:cubicBezTo>
                    <a:pt x="132" y="197"/>
                    <a:pt x="133" y="195"/>
                    <a:pt x="135" y="193"/>
                  </a:cubicBezTo>
                  <a:cubicBezTo>
                    <a:pt x="128" y="193"/>
                    <a:pt x="111" y="202"/>
                    <a:pt x="110" y="206"/>
                  </a:cubicBezTo>
                  <a:cubicBezTo>
                    <a:pt x="114" y="206"/>
                    <a:pt x="117" y="206"/>
                    <a:pt x="122" y="205"/>
                  </a:cubicBezTo>
                  <a:cubicBezTo>
                    <a:pt x="121" y="207"/>
                    <a:pt x="120" y="208"/>
                    <a:pt x="119" y="209"/>
                  </a:cubicBezTo>
                  <a:cubicBezTo>
                    <a:pt x="119" y="210"/>
                    <a:pt x="118" y="212"/>
                    <a:pt x="118" y="213"/>
                  </a:cubicBezTo>
                  <a:cubicBezTo>
                    <a:pt x="120" y="213"/>
                    <a:pt x="121" y="214"/>
                    <a:pt x="123" y="214"/>
                  </a:cubicBezTo>
                  <a:cubicBezTo>
                    <a:pt x="125" y="213"/>
                    <a:pt x="126" y="211"/>
                    <a:pt x="128" y="210"/>
                  </a:cubicBezTo>
                  <a:cubicBezTo>
                    <a:pt x="129" y="210"/>
                    <a:pt x="130" y="209"/>
                    <a:pt x="131" y="209"/>
                  </a:cubicBezTo>
                  <a:cubicBezTo>
                    <a:pt x="131" y="209"/>
                    <a:pt x="131" y="209"/>
                    <a:pt x="132" y="210"/>
                  </a:cubicBezTo>
                  <a:cubicBezTo>
                    <a:pt x="131" y="211"/>
                    <a:pt x="130" y="212"/>
                    <a:pt x="129" y="213"/>
                  </a:cubicBezTo>
                  <a:cubicBezTo>
                    <a:pt x="129" y="214"/>
                    <a:pt x="129" y="214"/>
                    <a:pt x="130" y="215"/>
                  </a:cubicBezTo>
                  <a:cubicBezTo>
                    <a:pt x="133" y="214"/>
                    <a:pt x="137" y="214"/>
                    <a:pt x="140" y="213"/>
                  </a:cubicBezTo>
                  <a:cubicBezTo>
                    <a:pt x="144" y="211"/>
                    <a:pt x="146" y="211"/>
                    <a:pt x="148" y="216"/>
                  </a:cubicBezTo>
                  <a:cubicBezTo>
                    <a:pt x="148" y="218"/>
                    <a:pt x="150" y="219"/>
                    <a:pt x="151" y="220"/>
                  </a:cubicBezTo>
                  <a:cubicBezTo>
                    <a:pt x="151" y="221"/>
                    <a:pt x="153" y="221"/>
                    <a:pt x="154" y="221"/>
                  </a:cubicBezTo>
                  <a:cubicBezTo>
                    <a:pt x="154" y="221"/>
                    <a:pt x="154" y="219"/>
                    <a:pt x="154" y="219"/>
                  </a:cubicBezTo>
                  <a:cubicBezTo>
                    <a:pt x="154" y="217"/>
                    <a:pt x="154" y="216"/>
                    <a:pt x="154" y="213"/>
                  </a:cubicBezTo>
                  <a:cubicBezTo>
                    <a:pt x="156" y="216"/>
                    <a:pt x="158" y="217"/>
                    <a:pt x="160" y="219"/>
                  </a:cubicBezTo>
                  <a:cubicBezTo>
                    <a:pt x="160" y="218"/>
                    <a:pt x="161" y="218"/>
                    <a:pt x="161" y="218"/>
                  </a:cubicBezTo>
                  <a:cubicBezTo>
                    <a:pt x="161" y="214"/>
                    <a:pt x="160" y="211"/>
                    <a:pt x="159" y="209"/>
                  </a:cubicBezTo>
                  <a:cubicBezTo>
                    <a:pt x="163" y="207"/>
                    <a:pt x="168" y="207"/>
                    <a:pt x="171" y="205"/>
                  </a:cubicBezTo>
                  <a:cubicBezTo>
                    <a:pt x="174" y="204"/>
                    <a:pt x="176" y="203"/>
                    <a:pt x="178" y="205"/>
                  </a:cubicBezTo>
                  <a:cubicBezTo>
                    <a:pt x="185" y="209"/>
                    <a:pt x="191" y="208"/>
                    <a:pt x="196" y="201"/>
                  </a:cubicBezTo>
                  <a:cubicBezTo>
                    <a:pt x="193" y="200"/>
                    <a:pt x="191" y="199"/>
                    <a:pt x="189" y="198"/>
                  </a:cubicBezTo>
                  <a:cubicBezTo>
                    <a:pt x="185" y="196"/>
                    <a:pt x="182" y="195"/>
                    <a:pt x="179" y="193"/>
                  </a:cubicBezTo>
                  <a:cubicBezTo>
                    <a:pt x="178" y="193"/>
                    <a:pt x="178" y="191"/>
                    <a:pt x="177" y="190"/>
                  </a:cubicBezTo>
                  <a:cubicBezTo>
                    <a:pt x="178" y="190"/>
                    <a:pt x="179" y="189"/>
                    <a:pt x="180" y="189"/>
                  </a:cubicBezTo>
                  <a:cubicBezTo>
                    <a:pt x="182" y="189"/>
                    <a:pt x="184" y="190"/>
                    <a:pt x="185" y="190"/>
                  </a:cubicBezTo>
                  <a:cubicBezTo>
                    <a:pt x="190" y="191"/>
                    <a:pt x="194" y="192"/>
                    <a:pt x="199" y="193"/>
                  </a:cubicBezTo>
                  <a:cubicBezTo>
                    <a:pt x="192" y="181"/>
                    <a:pt x="182" y="182"/>
                    <a:pt x="172" y="183"/>
                  </a:cubicBezTo>
                  <a:cubicBezTo>
                    <a:pt x="173" y="181"/>
                    <a:pt x="174" y="180"/>
                    <a:pt x="174" y="179"/>
                  </a:cubicBezTo>
                  <a:cubicBezTo>
                    <a:pt x="175" y="178"/>
                    <a:pt x="175" y="176"/>
                    <a:pt x="175" y="175"/>
                  </a:cubicBezTo>
                  <a:cubicBezTo>
                    <a:pt x="173" y="175"/>
                    <a:pt x="172" y="175"/>
                    <a:pt x="171" y="175"/>
                  </a:cubicBezTo>
                  <a:cubicBezTo>
                    <a:pt x="169" y="176"/>
                    <a:pt x="168" y="178"/>
                    <a:pt x="166" y="179"/>
                  </a:cubicBezTo>
                  <a:cubicBezTo>
                    <a:pt x="166" y="173"/>
                    <a:pt x="166" y="167"/>
                    <a:pt x="166" y="161"/>
                  </a:cubicBezTo>
                  <a:cubicBezTo>
                    <a:pt x="166" y="160"/>
                    <a:pt x="166" y="158"/>
                    <a:pt x="166" y="157"/>
                  </a:cubicBezTo>
                  <a:cubicBezTo>
                    <a:pt x="166" y="153"/>
                    <a:pt x="168" y="151"/>
                    <a:pt x="171" y="152"/>
                  </a:cubicBezTo>
                  <a:cubicBezTo>
                    <a:pt x="173" y="152"/>
                    <a:pt x="176" y="152"/>
                    <a:pt x="178" y="153"/>
                  </a:cubicBezTo>
                  <a:cubicBezTo>
                    <a:pt x="182" y="156"/>
                    <a:pt x="187" y="160"/>
                    <a:pt x="192" y="163"/>
                  </a:cubicBezTo>
                  <a:cubicBezTo>
                    <a:pt x="198" y="168"/>
                    <a:pt x="206" y="171"/>
                    <a:pt x="214" y="169"/>
                  </a:cubicBezTo>
                  <a:cubicBezTo>
                    <a:pt x="221" y="167"/>
                    <a:pt x="225" y="164"/>
                    <a:pt x="226" y="157"/>
                  </a:cubicBezTo>
                  <a:cubicBezTo>
                    <a:pt x="227" y="150"/>
                    <a:pt x="225" y="143"/>
                    <a:pt x="219" y="139"/>
                  </a:cubicBezTo>
                  <a:cubicBezTo>
                    <a:pt x="215" y="135"/>
                    <a:pt x="209" y="133"/>
                    <a:pt x="205" y="129"/>
                  </a:cubicBezTo>
                  <a:cubicBezTo>
                    <a:pt x="203" y="128"/>
                    <a:pt x="201" y="126"/>
                    <a:pt x="202" y="124"/>
                  </a:cubicBezTo>
                  <a:cubicBezTo>
                    <a:pt x="202" y="122"/>
                    <a:pt x="204" y="120"/>
                    <a:pt x="206" y="120"/>
                  </a:cubicBezTo>
                  <a:cubicBezTo>
                    <a:pt x="212" y="119"/>
                    <a:pt x="219" y="119"/>
                    <a:pt x="225" y="118"/>
                  </a:cubicBezTo>
                  <a:cubicBezTo>
                    <a:pt x="229" y="118"/>
                    <a:pt x="234" y="117"/>
                    <a:pt x="238" y="116"/>
                  </a:cubicBezTo>
                  <a:cubicBezTo>
                    <a:pt x="241" y="115"/>
                    <a:pt x="243" y="113"/>
                    <a:pt x="242" y="109"/>
                  </a:cubicBezTo>
                  <a:cubicBezTo>
                    <a:pt x="240" y="105"/>
                    <a:pt x="237" y="106"/>
                    <a:pt x="234" y="107"/>
                  </a:cubicBezTo>
                  <a:cubicBezTo>
                    <a:pt x="231" y="108"/>
                    <a:pt x="228" y="109"/>
                    <a:pt x="225" y="110"/>
                  </a:cubicBezTo>
                  <a:cubicBezTo>
                    <a:pt x="223" y="111"/>
                    <a:pt x="221" y="110"/>
                    <a:pt x="220" y="109"/>
                  </a:cubicBezTo>
                  <a:cubicBezTo>
                    <a:pt x="221" y="107"/>
                    <a:pt x="221" y="105"/>
                    <a:pt x="222" y="103"/>
                  </a:cubicBezTo>
                  <a:cubicBezTo>
                    <a:pt x="225" y="101"/>
                    <a:pt x="229" y="100"/>
                    <a:pt x="232" y="98"/>
                  </a:cubicBezTo>
                  <a:cubicBezTo>
                    <a:pt x="235" y="97"/>
                    <a:pt x="237" y="95"/>
                    <a:pt x="239" y="93"/>
                  </a:cubicBezTo>
                  <a:cubicBezTo>
                    <a:pt x="238" y="93"/>
                    <a:pt x="238" y="92"/>
                    <a:pt x="238" y="92"/>
                  </a:cubicBezTo>
                  <a:cubicBezTo>
                    <a:pt x="235" y="92"/>
                    <a:pt x="233" y="92"/>
                    <a:pt x="230" y="91"/>
                  </a:cubicBezTo>
                  <a:cubicBezTo>
                    <a:pt x="230" y="91"/>
                    <a:pt x="230" y="90"/>
                    <a:pt x="229" y="90"/>
                  </a:cubicBezTo>
                  <a:cubicBezTo>
                    <a:pt x="231" y="89"/>
                    <a:pt x="232" y="88"/>
                    <a:pt x="233" y="87"/>
                  </a:cubicBezTo>
                  <a:cubicBezTo>
                    <a:pt x="235" y="86"/>
                    <a:pt x="238" y="85"/>
                    <a:pt x="240" y="83"/>
                  </a:cubicBezTo>
                  <a:cubicBezTo>
                    <a:pt x="241" y="82"/>
                    <a:pt x="241" y="80"/>
                    <a:pt x="242" y="78"/>
                  </a:cubicBezTo>
                  <a:cubicBezTo>
                    <a:pt x="240" y="78"/>
                    <a:pt x="238" y="77"/>
                    <a:pt x="237" y="78"/>
                  </a:cubicBezTo>
                  <a:cubicBezTo>
                    <a:pt x="233" y="80"/>
                    <a:pt x="229" y="80"/>
                    <a:pt x="225" y="78"/>
                  </a:cubicBezTo>
                  <a:close/>
                  <a:moveTo>
                    <a:pt x="276" y="211"/>
                  </a:moveTo>
                  <a:cubicBezTo>
                    <a:pt x="276" y="211"/>
                    <a:pt x="276" y="210"/>
                    <a:pt x="276" y="210"/>
                  </a:cubicBezTo>
                  <a:cubicBezTo>
                    <a:pt x="284" y="210"/>
                    <a:pt x="293" y="210"/>
                    <a:pt x="301" y="210"/>
                  </a:cubicBezTo>
                  <a:cubicBezTo>
                    <a:pt x="305" y="210"/>
                    <a:pt x="307" y="209"/>
                    <a:pt x="306" y="205"/>
                  </a:cubicBezTo>
                  <a:cubicBezTo>
                    <a:pt x="305" y="187"/>
                    <a:pt x="305" y="168"/>
                    <a:pt x="304" y="150"/>
                  </a:cubicBezTo>
                  <a:cubicBezTo>
                    <a:pt x="303" y="137"/>
                    <a:pt x="303" y="124"/>
                    <a:pt x="303" y="111"/>
                  </a:cubicBezTo>
                  <a:cubicBezTo>
                    <a:pt x="303" y="100"/>
                    <a:pt x="303" y="89"/>
                    <a:pt x="303" y="78"/>
                  </a:cubicBezTo>
                  <a:cubicBezTo>
                    <a:pt x="303" y="76"/>
                    <a:pt x="302" y="74"/>
                    <a:pt x="299" y="74"/>
                  </a:cubicBezTo>
                  <a:cubicBezTo>
                    <a:pt x="284" y="74"/>
                    <a:pt x="269" y="74"/>
                    <a:pt x="253" y="74"/>
                  </a:cubicBezTo>
                  <a:cubicBezTo>
                    <a:pt x="252" y="74"/>
                    <a:pt x="250" y="76"/>
                    <a:pt x="250" y="77"/>
                  </a:cubicBezTo>
                  <a:cubicBezTo>
                    <a:pt x="250" y="83"/>
                    <a:pt x="250" y="89"/>
                    <a:pt x="250" y="95"/>
                  </a:cubicBezTo>
                  <a:cubicBezTo>
                    <a:pt x="249" y="114"/>
                    <a:pt x="249" y="134"/>
                    <a:pt x="248" y="153"/>
                  </a:cubicBezTo>
                  <a:cubicBezTo>
                    <a:pt x="248" y="171"/>
                    <a:pt x="248" y="188"/>
                    <a:pt x="247" y="206"/>
                  </a:cubicBezTo>
                  <a:cubicBezTo>
                    <a:pt x="247" y="210"/>
                    <a:pt x="249" y="211"/>
                    <a:pt x="252" y="211"/>
                  </a:cubicBezTo>
                  <a:cubicBezTo>
                    <a:pt x="260" y="210"/>
                    <a:pt x="268" y="211"/>
                    <a:pt x="276" y="211"/>
                  </a:cubicBezTo>
                  <a:close/>
                  <a:moveTo>
                    <a:pt x="72" y="372"/>
                  </a:moveTo>
                  <a:cubicBezTo>
                    <a:pt x="73" y="372"/>
                    <a:pt x="73" y="372"/>
                    <a:pt x="73" y="372"/>
                  </a:cubicBezTo>
                  <a:cubicBezTo>
                    <a:pt x="74" y="371"/>
                    <a:pt x="75" y="370"/>
                    <a:pt x="75" y="368"/>
                  </a:cubicBezTo>
                  <a:cubicBezTo>
                    <a:pt x="78" y="363"/>
                    <a:pt x="81" y="358"/>
                    <a:pt x="84" y="353"/>
                  </a:cubicBezTo>
                  <a:cubicBezTo>
                    <a:pt x="92" y="340"/>
                    <a:pt x="102" y="329"/>
                    <a:pt x="113" y="319"/>
                  </a:cubicBezTo>
                  <a:cubicBezTo>
                    <a:pt x="124" y="309"/>
                    <a:pt x="135" y="301"/>
                    <a:pt x="148" y="294"/>
                  </a:cubicBezTo>
                  <a:cubicBezTo>
                    <a:pt x="159" y="288"/>
                    <a:pt x="170" y="283"/>
                    <a:pt x="182" y="280"/>
                  </a:cubicBezTo>
                  <a:cubicBezTo>
                    <a:pt x="194" y="277"/>
                    <a:pt x="207" y="272"/>
                    <a:pt x="220" y="270"/>
                  </a:cubicBezTo>
                  <a:cubicBezTo>
                    <a:pt x="231" y="267"/>
                    <a:pt x="243" y="266"/>
                    <a:pt x="255" y="265"/>
                  </a:cubicBezTo>
                  <a:cubicBezTo>
                    <a:pt x="274" y="263"/>
                    <a:pt x="293" y="264"/>
                    <a:pt x="312" y="266"/>
                  </a:cubicBezTo>
                  <a:cubicBezTo>
                    <a:pt x="327" y="269"/>
                    <a:pt x="342" y="271"/>
                    <a:pt x="357" y="275"/>
                  </a:cubicBezTo>
                  <a:cubicBezTo>
                    <a:pt x="370" y="278"/>
                    <a:pt x="383" y="283"/>
                    <a:pt x="395" y="288"/>
                  </a:cubicBezTo>
                  <a:cubicBezTo>
                    <a:pt x="415" y="297"/>
                    <a:pt x="432" y="310"/>
                    <a:pt x="447" y="325"/>
                  </a:cubicBezTo>
                  <a:cubicBezTo>
                    <a:pt x="458" y="335"/>
                    <a:pt x="467" y="346"/>
                    <a:pt x="473" y="359"/>
                  </a:cubicBezTo>
                  <a:cubicBezTo>
                    <a:pt x="476" y="363"/>
                    <a:pt x="478" y="368"/>
                    <a:pt x="481" y="372"/>
                  </a:cubicBezTo>
                  <a:cubicBezTo>
                    <a:pt x="481" y="366"/>
                    <a:pt x="482" y="359"/>
                    <a:pt x="481" y="353"/>
                  </a:cubicBezTo>
                  <a:cubicBezTo>
                    <a:pt x="481" y="349"/>
                    <a:pt x="481" y="345"/>
                    <a:pt x="479" y="342"/>
                  </a:cubicBezTo>
                  <a:cubicBezTo>
                    <a:pt x="465" y="320"/>
                    <a:pt x="447" y="304"/>
                    <a:pt x="426" y="290"/>
                  </a:cubicBezTo>
                  <a:cubicBezTo>
                    <a:pt x="406" y="277"/>
                    <a:pt x="384" y="268"/>
                    <a:pt x="361" y="262"/>
                  </a:cubicBezTo>
                  <a:cubicBezTo>
                    <a:pt x="340" y="256"/>
                    <a:pt x="318" y="252"/>
                    <a:pt x="297" y="251"/>
                  </a:cubicBezTo>
                  <a:cubicBezTo>
                    <a:pt x="272" y="250"/>
                    <a:pt x="247" y="251"/>
                    <a:pt x="223" y="256"/>
                  </a:cubicBezTo>
                  <a:cubicBezTo>
                    <a:pt x="208" y="259"/>
                    <a:pt x="194" y="262"/>
                    <a:pt x="180" y="266"/>
                  </a:cubicBezTo>
                  <a:cubicBezTo>
                    <a:pt x="163" y="271"/>
                    <a:pt x="148" y="278"/>
                    <a:pt x="134" y="287"/>
                  </a:cubicBezTo>
                  <a:cubicBezTo>
                    <a:pt x="110" y="300"/>
                    <a:pt x="91" y="317"/>
                    <a:pt x="76" y="339"/>
                  </a:cubicBezTo>
                  <a:cubicBezTo>
                    <a:pt x="75" y="342"/>
                    <a:pt x="73" y="344"/>
                    <a:pt x="72" y="347"/>
                  </a:cubicBezTo>
                  <a:cubicBezTo>
                    <a:pt x="72" y="355"/>
                    <a:pt x="72" y="364"/>
                    <a:pt x="72" y="372"/>
                  </a:cubicBezTo>
                  <a:close/>
                  <a:moveTo>
                    <a:pt x="376" y="188"/>
                  </a:moveTo>
                  <a:cubicBezTo>
                    <a:pt x="376" y="189"/>
                    <a:pt x="377" y="190"/>
                    <a:pt x="377" y="190"/>
                  </a:cubicBezTo>
                  <a:cubicBezTo>
                    <a:pt x="375" y="192"/>
                    <a:pt x="374" y="193"/>
                    <a:pt x="372" y="194"/>
                  </a:cubicBezTo>
                  <a:cubicBezTo>
                    <a:pt x="368" y="196"/>
                    <a:pt x="364" y="197"/>
                    <a:pt x="360" y="199"/>
                  </a:cubicBezTo>
                  <a:cubicBezTo>
                    <a:pt x="359" y="200"/>
                    <a:pt x="358" y="202"/>
                    <a:pt x="359" y="203"/>
                  </a:cubicBezTo>
                  <a:cubicBezTo>
                    <a:pt x="362" y="207"/>
                    <a:pt x="368" y="208"/>
                    <a:pt x="372" y="206"/>
                  </a:cubicBezTo>
                  <a:cubicBezTo>
                    <a:pt x="376" y="204"/>
                    <a:pt x="380" y="203"/>
                    <a:pt x="384" y="206"/>
                  </a:cubicBezTo>
                  <a:cubicBezTo>
                    <a:pt x="386" y="207"/>
                    <a:pt x="389" y="207"/>
                    <a:pt x="391" y="207"/>
                  </a:cubicBezTo>
                  <a:cubicBezTo>
                    <a:pt x="392" y="207"/>
                    <a:pt x="394" y="207"/>
                    <a:pt x="394" y="207"/>
                  </a:cubicBezTo>
                  <a:cubicBezTo>
                    <a:pt x="393" y="211"/>
                    <a:pt x="393" y="214"/>
                    <a:pt x="392" y="217"/>
                  </a:cubicBezTo>
                  <a:cubicBezTo>
                    <a:pt x="392" y="218"/>
                    <a:pt x="393" y="218"/>
                    <a:pt x="393" y="218"/>
                  </a:cubicBezTo>
                  <a:cubicBezTo>
                    <a:pt x="395" y="217"/>
                    <a:pt x="397" y="215"/>
                    <a:pt x="399" y="213"/>
                  </a:cubicBezTo>
                  <a:cubicBezTo>
                    <a:pt x="399" y="216"/>
                    <a:pt x="399" y="219"/>
                    <a:pt x="399" y="221"/>
                  </a:cubicBezTo>
                  <a:cubicBezTo>
                    <a:pt x="403" y="220"/>
                    <a:pt x="405" y="218"/>
                    <a:pt x="406" y="215"/>
                  </a:cubicBezTo>
                  <a:cubicBezTo>
                    <a:pt x="407" y="212"/>
                    <a:pt x="408" y="209"/>
                    <a:pt x="412" y="212"/>
                  </a:cubicBezTo>
                  <a:cubicBezTo>
                    <a:pt x="416" y="214"/>
                    <a:pt x="420" y="215"/>
                    <a:pt x="424" y="214"/>
                  </a:cubicBezTo>
                  <a:cubicBezTo>
                    <a:pt x="423" y="212"/>
                    <a:pt x="423" y="211"/>
                    <a:pt x="421" y="208"/>
                  </a:cubicBezTo>
                  <a:cubicBezTo>
                    <a:pt x="423" y="209"/>
                    <a:pt x="424" y="209"/>
                    <a:pt x="425" y="210"/>
                  </a:cubicBezTo>
                  <a:cubicBezTo>
                    <a:pt x="427" y="211"/>
                    <a:pt x="429" y="212"/>
                    <a:pt x="431" y="213"/>
                  </a:cubicBezTo>
                  <a:cubicBezTo>
                    <a:pt x="432" y="213"/>
                    <a:pt x="434" y="213"/>
                    <a:pt x="436" y="213"/>
                  </a:cubicBezTo>
                  <a:cubicBezTo>
                    <a:pt x="435" y="211"/>
                    <a:pt x="435" y="210"/>
                    <a:pt x="434" y="208"/>
                  </a:cubicBezTo>
                  <a:cubicBezTo>
                    <a:pt x="433" y="207"/>
                    <a:pt x="433" y="206"/>
                    <a:pt x="432" y="205"/>
                  </a:cubicBezTo>
                  <a:cubicBezTo>
                    <a:pt x="436" y="204"/>
                    <a:pt x="440" y="208"/>
                    <a:pt x="444" y="204"/>
                  </a:cubicBezTo>
                  <a:cubicBezTo>
                    <a:pt x="442" y="202"/>
                    <a:pt x="440" y="201"/>
                    <a:pt x="438" y="200"/>
                  </a:cubicBezTo>
                  <a:cubicBezTo>
                    <a:pt x="434" y="198"/>
                    <a:pt x="430" y="195"/>
                    <a:pt x="425" y="193"/>
                  </a:cubicBezTo>
                  <a:cubicBezTo>
                    <a:pt x="423" y="193"/>
                    <a:pt x="421" y="193"/>
                    <a:pt x="418" y="192"/>
                  </a:cubicBezTo>
                  <a:cubicBezTo>
                    <a:pt x="420" y="195"/>
                    <a:pt x="421" y="197"/>
                    <a:pt x="423" y="199"/>
                  </a:cubicBezTo>
                  <a:cubicBezTo>
                    <a:pt x="419" y="199"/>
                    <a:pt x="416" y="199"/>
                    <a:pt x="413" y="199"/>
                  </a:cubicBezTo>
                  <a:cubicBezTo>
                    <a:pt x="413" y="201"/>
                    <a:pt x="413" y="202"/>
                    <a:pt x="413" y="204"/>
                  </a:cubicBezTo>
                  <a:cubicBezTo>
                    <a:pt x="410" y="203"/>
                    <a:pt x="408" y="201"/>
                    <a:pt x="406" y="201"/>
                  </a:cubicBezTo>
                  <a:cubicBezTo>
                    <a:pt x="404" y="200"/>
                    <a:pt x="402" y="199"/>
                    <a:pt x="401" y="200"/>
                  </a:cubicBezTo>
                  <a:cubicBezTo>
                    <a:pt x="394" y="200"/>
                    <a:pt x="388" y="201"/>
                    <a:pt x="381" y="201"/>
                  </a:cubicBezTo>
                  <a:cubicBezTo>
                    <a:pt x="382" y="199"/>
                    <a:pt x="382" y="197"/>
                    <a:pt x="383" y="197"/>
                  </a:cubicBezTo>
                  <a:cubicBezTo>
                    <a:pt x="385" y="196"/>
                    <a:pt x="388" y="197"/>
                    <a:pt x="390" y="196"/>
                  </a:cubicBezTo>
                  <a:cubicBezTo>
                    <a:pt x="392" y="196"/>
                    <a:pt x="394" y="196"/>
                    <a:pt x="396" y="194"/>
                  </a:cubicBezTo>
                  <a:cubicBezTo>
                    <a:pt x="397" y="194"/>
                    <a:pt x="395" y="191"/>
                    <a:pt x="395" y="189"/>
                  </a:cubicBezTo>
                  <a:cubicBezTo>
                    <a:pt x="395" y="188"/>
                    <a:pt x="394" y="187"/>
                    <a:pt x="394" y="187"/>
                  </a:cubicBezTo>
                  <a:cubicBezTo>
                    <a:pt x="398" y="187"/>
                    <a:pt x="402" y="187"/>
                    <a:pt x="406" y="186"/>
                  </a:cubicBezTo>
                  <a:cubicBezTo>
                    <a:pt x="415" y="184"/>
                    <a:pt x="424" y="182"/>
                    <a:pt x="433" y="187"/>
                  </a:cubicBezTo>
                  <a:cubicBezTo>
                    <a:pt x="433" y="187"/>
                    <a:pt x="433" y="187"/>
                    <a:pt x="434" y="186"/>
                  </a:cubicBezTo>
                  <a:cubicBezTo>
                    <a:pt x="428" y="177"/>
                    <a:pt x="418" y="178"/>
                    <a:pt x="408" y="178"/>
                  </a:cubicBezTo>
                  <a:cubicBezTo>
                    <a:pt x="414" y="173"/>
                    <a:pt x="420" y="171"/>
                    <a:pt x="427" y="171"/>
                  </a:cubicBezTo>
                  <a:cubicBezTo>
                    <a:pt x="426" y="170"/>
                    <a:pt x="425" y="169"/>
                    <a:pt x="423" y="169"/>
                  </a:cubicBezTo>
                  <a:cubicBezTo>
                    <a:pt x="415" y="167"/>
                    <a:pt x="409" y="170"/>
                    <a:pt x="402" y="175"/>
                  </a:cubicBezTo>
                  <a:cubicBezTo>
                    <a:pt x="401" y="176"/>
                    <a:pt x="399" y="176"/>
                    <a:pt x="397" y="176"/>
                  </a:cubicBezTo>
                  <a:cubicBezTo>
                    <a:pt x="397" y="176"/>
                    <a:pt x="396" y="174"/>
                    <a:pt x="396" y="173"/>
                  </a:cubicBezTo>
                  <a:cubicBezTo>
                    <a:pt x="398" y="172"/>
                    <a:pt x="399" y="170"/>
                    <a:pt x="401" y="170"/>
                  </a:cubicBezTo>
                  <a:cubicBezTo>
                    <a:pt x="403" y="169"/>
                    <a:pt x="405" y="169"/>
                    <a:pt x="407" y="169"/>
                  </a:cubicBezTo>
                  <a:cubicBezTo>
                    <a:pt x="407" y="169"/>
                    <a:pt x="407" y="169"/>
                    <a:pt x="407" y="168"/>
                  </a:cubicBezTo>
                  <a:cubicBezTo>
                    <a:pt x="406" y="166"/>
                    <a:pt x="404" y="164"/>
                    <a:pt x="402" y="161"/>
                  </a:cubicBezTo>
                  <a:cubicBezTo>
                    <a:pt x="404" y="161"/>
                    <a:pt x="406" y="161"/>
                    <a:pt x="408" y="161"/>
                  </a:cubicBezTo>
                  <a:cubicBezTo>
                    <a:pt x="409" y="160"/>
                    <a:pt x="409" y="159"/>
                    <a:pt x="409" y="159"/>
                  </a:cubicBezTo>
                  <a:cubicBezTo>
                    <a:pt x="406" y="157"/>
                    <a:pt x="404" y="155"/>
                    <a:pt x="401" y="154"/>
                  </a:cubicBezTo>
                  <a:cubicBezTo>
                    <a:pt x="403" y="152"/>
                    <a:pt x="404" y="151"/>
                    <a:pt x="406" y="148"/>
                  </a:cubicBezTo>
                  <a:cubicBezTo>
                    <a:pt x="402" y="147"/>
                    <a:pt x="399" y="147"/>
                    <a:pt x="397" y="146"/>
                  </a:cubicBezTo>
                  <a:cubicBezTo>
                    <a:pt x="397" y="145"/>
                    <a:pt x="397" y="145"/>
                    <a:pt x="397" y="144"/>
                  </a:cubicBezTo>
                  <a:cubicBezTo>
                    <a:pt x="397" y="143"/>
                    <a:pt x="397" y="141"/>
                    <a:pt x="397" y="139"/>
                  </a:cubicBezTo>
                  <a:cubicBezTo>
                    <a:pt x="396" y="140"/>
                    <a:pt x="394" y="140"/>
                    <a:pt x="393" y="140"/>
                  </a:cubicBezTo>
                  <a:cubicBezTo>
                    <a:pt x="392" y="141"/>
                    <a:pt x="391" y="141"/>
                    <a:pt x="389" y="142"/>
                  </a:cubicBezTo>
                  <a:cubicBezTo>
                    <a:pt x="389" y="140"/>
                    <a:pt x="389" y="139"/>
                    <a:pt x="389" y="137"/>
                  </a:cubicBezTo>
                  <a:cubicBezTo>
                    <a:pt x="387" y="137"/>
                    <a:pt x="384" y="138"/>
                    <a:pt x="382" y="138"/>
                  </a:cubicBezTo>
                  <a:cubicBezTo>
                    <a:pt x="379" y="134"/>
                    <a:pt x="375" y="134"/>
                    <a:pt x="371" y="137"/>
                  </a:cubicBezTo>
                  <a:cubicBezTo>
                    <a:pt x="366" y="140"/>
                    <a:pt x="362" y="144"/>
                    <a:pt x="357" y="148"/>
                  </a:cubicBezTo>
                  <a:cubicBezTo>
                    <a:pt x="355" y="150"/>
                    <a:pt x="352" y="152"/>
                    <a:pt x="349" y="154"/>
                  </a:cubicBezTo>
                  <a:cubicBezTo>
                    <a:pt x="348" y="154"/>
                    <a:pt x="344" y="153"/>
                    <a:pt x="343" y="152"/>
                  </a:cubicBezTo>
                  <a:cubicBezTo>
                    <a:pt x="343" y="151"/>
                    <a:pt x="343" y="147"/>
                    <a:pt x="344" y="146"/>
                  </a:cubicBezTo>
                  <a:cubicBezTo>
                    <a:pt x="346" y="143"/>
                    <a:pt x="349" y="141"/>
                    <a:pt x="352" y="139"/>
                  </a:cubicBezTo>
                  <a:cubicBezTo>
                    <a:pt x="357" y="135"/>
                    <a:pt x="363" y="132"/>
                    <a:pt x="366" y="125"/>
                  </a:cubicBezTo>
                  <a:cubicBezTo>
                    <a:pt x="368" y="118"/>
                    <a:pt x="365" y="113"/>
                    <a:pt x="358" y="113"/>
                  </a:cubicBezTo>
                  <a:cubicBezTo>
                    <a:pt x="354" y="113"/>
                    <a:pt x="351" y="113"/>
                    <a:pt x="347" y="113"/>
                  </a:cubicBezTo>
                  <a:cubicBezTo>
                    <a:pt x="343" y="112"/>
                    <a:pt x="339" y="112"/>
                    <a:pt x="338" y="107"/>
                  </a:cubicBezTo>
                  <a:cubicBezTo>
                    <a:pt x="342" y="107"/>
                    <a:pt x="347" y="107"/>
                    <a:pt x="351" y="107"/>
                  </a:cubicBezTo>
                  <a:cubicBezTo>
                    <a:pt x="355" y="107"/>
                    <a:pt x="360" y="107"/>
                    <a:pt x="363" y="108"/>
                  </a:cubicBezTo>
                  <a:cubicBezTo>
                    <a:pt x="370" y="110"/>
                    <a:pt x="373" y="116"/>
                    <a:pt x="374" y="122"/>
                  </a:cubicBezTo>
                  <a:cubicBezTo>
                    <a:pt x="375" y="125"/>
                    <a:pt x="374" y="129"/>
                    <a:pt x="378" y="129"/>
                  </a:cubicBezTo>
                  <a:cubicBezTo>
                    <a:pt x="379" y="116"/>
                    <a:pt x="378" y="104"/>
                    <a:pt x="363" y="101"/>
                  </a:cubicBezTo>
                  <a:cubicBezTo>
                    <a:pt x="363" y="98"/>
                    <a:pt x="364" y="97"/>
                    <a:pt x="364" y="95"/>
                  </a:cubicBezTo>
                  <a:cubicBezTo>
                    <a:pt x="362" y="95"/>
                    <a:pt x="360" y="94"/>
                    <a:pt x="358" y="94"/>
                  </a:cubicBezTo>
                  <a:cubicBezTo>
                    <a:pt x="358" y="94"/>
                    <a:pt x="357" y="95"/>
                    <a:pt x="356" y="95"/>
                  </a:cubicBezTo>
                  <a:cubicBezTo>
                    <a:pt x="355" y="95"/>
                    <a:pt x="353" y="95"/>
                    <a:pt x="353" y="95"/>
                  </a:cubicBezTo>
                  <a:cubicBezTo>
                    <a:pt x="348" y="90"/>
                    <a:pt x="342" y="88"/>
                    <a:pt x="335" y="89"/>
                  </a:cubicBezTo>
                  <a:cubicBezTo>
                    <a:pt x="332" y="89"/>
                    <a:pt x="330" y="88"/>
                    <a:pt x="331" y="85"/>
                  </a:cubicBezTo>
                  <a:cubicBezTo>
                    <a:pt x="331" y="81"/>
                    <a:pt x="328" y="78"/>
                    <a:pt x="325" y="79"/>
                  </a:cubicBezTo>
                  <a:cubicBezTo>
                    <a:pt x="321" y="80"/>
                    <a:pt x="318" y="78"/>
                    <a:pt x="315" y="77"/>
                  </a:cubicBezTo>
                  <a:cubicBezTo>
                    <a:pt x="313" y="77"/>
                    <a:pt x="312" y="77"/>
                    <a:pt x="311" y="78"/>
                  </a:cubicBezTo>
                  <a:cubicBezTo>
                    <a:pt x="311" y="79"/>
                    <a:pt x="311" y="82"/>
                    <a:pt x="312" y="82"/>
                  </a:cubicBezTo>
                  <a:cubicBezTo>
                    <a:pt x="314" y="84"/>
                    <a:pt x="317" y="86"/>
                    <a:pt x="320" y="87"/>
                  </a:cubicBezTo>
                  <a:cubicBezTo>
                    <a:pt x="321" y="88"/>
                    <a:pt x="322" y="89"/>
                    <a:pt x="324" y="90"/>
                  </a:cubicBezTo>
                  <a:cubicBezTo>
                    <a:pt x="323" y="90"/>
                    <a:pt x="323" y="91"/>
                    <a:pt x="323" y="91"/>
                  </a:cubicBezTo>
                  <a:cubicBezTo>
                    <a:pt x="320" y="91"/>
                    <a:pt x="318" y="91"/>
                    <a:pt x="315" y="91"/>
                  </a:cubicBezTo>
                  <a:cubicBezTo>
                    <a:pt x="315" y="91"/>
                    <a:pt x="314" y="92"/>
                    <a:pt x="314" y="92"/>
                  </a:cubicBezTo>
                  <a:cubicBezTo>
                    <a:pt x="315" y="93"/>
                    <a:pt x="316" y="95"/>
                    <a:pt x="318" y="96"/>
                  </a:cubicBezTo>
                  <a:cubicBezTo>
                    <a:pt x="319" y="97"/>
                    <a:pt x="322" y="98"/>
                    <a:pt x="323" y="99"/>
                  </a:cubicBezTo>
                  <a:cubicBezTo>
                    <a:pt x="326" y="101"/>
                    <a:pt x="329" y="103"/>
                    <a:pt x="332" y="105"/>
                  </a:cubicBezTo>
                  <a:cubicBezTo>
                    <a:pt x="333" y="106"/>
                    <a:pt x="333" y="108"/>
                    <a:pt x="333" y="109"/>
                  </a:cubicBezTo>
                  <a:cubicBezTo>
                    <a:pt x="333" y="110"/>
                    <a:pt x="331" y="110"/>
                    <a:pt x="330" y="110"/>
                  </a:cubicBezTo>
                  <a:cubicBezTo>
                    <a:pt x="326" y="109"/>
                    <a:pt x="322" y="108"/>
                    <a:pt x="319" y="107"/>
                  </a:cubicBezTo>
                  <a:cubicBezTo>
                    <a:pt x="316" y="106"/>
                    <a:pt x="313" y="105"/>
                    <a:pt x="312" y="108"/>
                  </a:cubicBezTo>
                  <a:cubicBezTo>
                    <a:pt x="310" y="111"/>
                    <a:pt x="311" y="114"/>
                    <a:pt x="314" y="116"/>
                  </a:cubicBezTo>
                  <a:cubicBezTo>
                    <a:pt x="316" y="117"/>
                    <a:pt x="319" y="118"/>
                    <a:pt x="322" y="118"/>
                  </a:cubicBezTo>
                  <a:cubicBezTo>
                    <a:pt x="328" y="118"/>
                    <a:pt x="335" y="117"/>
                    <a:pt x="342" y="118"/>
                  </a:cubicBezTo>
                  <a:cubicBezTo>
                    <a:pt x="346" y="118"/>
                    <a:pt x="350" y="119"/>
                    <a:pt x="351" y="123"/>
                  </a:cubicBezTo>
                  <a:cubicBezTo>
                    <a:pt x="352" y="128"/>
                    <a:pt x="348" y="130"/>
                    <a:pt x="344" y="132"/>
                  </a:cubicBezTo>
                  <a:cubicBezTo>
                    <a:pt x="339" y="135"/>
                    <a:pt x="332" y="138"/>
                    <a:pt x="329" y="144"/>
                  </a:cubicBezTo>
                  <a:cubicBezTo>
                    <a:pt x="325" y="151"/>
                    <a:pt x="326" y="161"/>
                    <a:pt x="332" y="165"/>
                  </a:cubicBezTo>
                  <a:cubicBezTo>
                    <a:pt x="336" y="169"/>
                    <a:pt x="341" y="170"/>
                    <a:pt x="347" y="169"/>
                  </a:cubicBezTo>
                  <a:cubicBezTo>
                    <a:pt x="355" y="168"/>
                    <a:pt x="362" y="163"/>
                    <a:pt x="368" y="158"/>
                  </a:cubicBezTo>
                  <a:cubicBezTo>
                    <a:pt x="372" y="155"/>
                    <a:pt x="376" y="151"/>
                    <a:pt x="382" y="152"/>
                  </a:cubicBezTo>
                  <a:cubicBezTo>
                    <a:pt x="386" y="152"/>
                    <a:pt x="388" y="154"/>
                    <a:pt x="387" y="158"/>
                  </a:cubicBezTo>
                  <a:cubicBezTo>
                    <a:pt x="386" y="165"/>
                    <a:pt x="384" y="172"/>
                    <a:pt x="388" y="179"/>
                  </a:cubicBezTo>
                  <a:cubicBezTo>
                    <a:pt x="385" y="177"/>
                    <a:pt x="382" y="175"/>
                    <a:pt x="379" y="173"/>
                  </a:cubicBezTo>
                  <a:cubicBezTo>
                    <a:pt x="379" y="174"/>
                    <a:pt x="379" y="174"/>
                    <a:pt x="378" y="174"/>
                  </a:cubicBezTo>
                  <a:cubicBezTo>
                    <a:pt x="378" y="176"/>
                    <a:pt x="378" y="177"/>
                    <a:pt x="379" y="179"/>
                  </a:cubicBezTo>
                  <a:cubicBezTo>
                    <a:pt x="379" y="180"/>
                    <a:pt x="380" y="181"/>
                    <a:pt x="381" y="183"/>
                  </a:cubicBezTo>
                  <a:cubicBezTo>
                    <a:pt x="366" y="181"/>
                    <a:pt x="359" y="184"/>
                    <a:pt x="355" y="192"/>
                  </a:cubicBezTo>
                  <a:cubicBezTo>
                    <a:pt x="362" y="191"/>
                    <a:pt x="369" y="190"/>
                    <a:pt x="376" y="188"/>
                  </a:cubicBezTo>
                  <a:close/>
                  <a:moveTo>
                    <a:pt x="70" y="235"/>
                  </a:moveTo>
                  <a:cubicBezTo>
                    <a:pt x="70" y="237"/>
                    <a:pt x="70" y="239"/>
                    <a:pt x="70" y="241"/>
                  </a:cubicBezTo>
                  <a:cubicBezTo>
                    <a:pt x="70" y="245"/>
                    <a:pt x="71" y="246"/>
                    <a:pt x="76" y="246"/>
                  </a:cubicBezTo>
                  <a:cubicBezTo>
                    <a:pt x="157" y="246"/>
                    <a:pt x="237" y="246"/>
                    <a:pt x="318" y="246"/>
                  </a:cubicBezTo>
                  <a:cubicBezTo>
                    <a:pt x="345" y="246"/>
                    <a:pt x="372" y="246"/>
                    <a:pt x="400" y="246"/>
                  </a:cubicBezTo>
                  <a:cubicBezTo>
                    <a:pt x="426" y="246"/>
                    <a:pt x="452" y="245"/>
                    <a:pt x="479" y="246"/>
                  </a:cubicBezTo>
                  <a:cubicBezTo>
                    <a:pt x="483" y="246"/>
                    <a:pt x="483" y="243"/>
                    <a:pt x="483" y="240"/>
                  </a:cubicBezTo>
                  <a:cubicBezTo>
                    <a:pt x="483" y="237"/>
                    <a:pt x="483" y="235"/>
                    <a:pt x="479" y="235"/>
                  </a:cubicBezTo>
                  <a:cubicBezTo>
                    <a:pt x="468" y="235"/>
                    <a:pt x="456" y="235"/>
                    <a:pt x="445" y="235"/>
                  </a:cubicBezTo>
                  <a:cubicBezTo>
                    <a:pt x="323" y="235"/>
                    <a:pt x="200" y="235"/>
                    <a:pt x="77" y="235"/>
                  </a:cubicBezTo>
                  <a:cubicBezTo>
                    <a:pt x="75" y="235"/>
                    <a:pt x="73" y="235"/>
                    <a:pt x="70" y="235"/>
                  </a:cubicBezTo>
                  <a:close/>
                  <a:moveTo>
                    <a:pt x="132" y="75"/>
                  </a:moveTo>
                  <a:cubicBezTo>
                    <a:pt x="134" y="76"/>
                    <a:pt x="135" y="77"/>
                    <a:pt x="136" y="76"/>
                  </a:cubicBezTo>
                  <a:cubicBezTo>
                    <a:pt x="145" y="75"/>
                    <a:pt x="153" y="74"/>
                    <a:pt x="161" y="73"/>
                  </a:cubicBezTo>
                  <a:cubicBezTo>
                    <a:pt x="176" y="71"/>
                    <a:pt x="189" y="64"/>
                    <a:pt x="199" y="54"/>
                  </a:cubicBezTo>
                  <a:cubicBezTo>
                    <a:pt x="207" y="46"/>
                    <a:pt x="214" y="37"/>
                    <a:pt x="221" y="29"/>
                  </a:cubicBezTo>
                  <a:cubicBezTo>
                    <a:pt x="228" y="22"/>
                    <a:pt x="235" y="16"/>
                    <a:pt x="245" y="19"/>
                  </a:cubicBezTo>
                  <a:cubicBezTo>
                    <a:pt x="250" y="20"/>
                    <a:pt x="254" y="23"/>
                    <a:pt x="254" y="28"/>
                  </a:cubicBezTo>
                  <a:cubicBezTo>
                    <a:pt x="255" y="34"/>
                    <a:pt x="252" y="38"/>
                    <a:pt x="248" y="40"/>
                  </a:cubicBezTo>
                  <a:cubicBezTo>
                    <a:pt x="247" y="39"/>
                    <a:pt x="246" y="36"/>
                    <a:pt x="244" y="36"/>
                  </a:cubicBezTo>
                  <a:cubicBezTo>
                    <a:pt x="243" y="36"/>
                    <a:pt x="240" y="37"/>
                    <a:pt x="240" y="39"/>
                  </a:cubicBezTo>
                  <a:cubicBezTo>
                    <a:pt x="239" y="40"/>
                    <a:pt x="240" y="44"/>
                    <a:pt x="241" y="44"/>
                  </a:cubicBezTo>
                  <a:cubicBezTo>
                    <a:pt x="244" y="46"/>
                    <a:pt x="247" y="46"/>
                    <a:pt x="250" y="46"/>
                  </a:cubicBezTo>
                  <a:cubicBezTo>
                    <a:pt x="252" y="47"/>
                    <a:pt x="254" y="46"/>
                    <a:pt x="256" y="49"/>
                  </a:cubicBezTo>
                  <a:cubicBezTo>
                    <a:pt x="262" y="60"/>
                    <a:pt x="284" y="63"/>
                    <a:pt x="294" y="52"/>
                  </a:cubicBezTo>
                  <a:cubicBezTo>
                    <a:pt x="298" y="47"/>
                    <a:pt x="302" y="46"/>
                    <a:pt x="308" y="46"/>
                  </a:cubicBezTo>
                  <a:cubicBezTo>
                    <a:pt x="312" y="47"/>
                    <a:pt x="313" y="43"/>
                    <a:pt x="313" y="40"/>
                  </a:cubicBezTo>
                  <a:cubicBezTo>
                    <a:pt x="314" y="38"/>
                    <a:pt x="312" y="36"/>
                    <a:pt x="310" y="36"/>
                  </a:cubicBezTo>
                  <a:cubicBezTo>
                    <a:pt x="308" y="37"/>
                    <a:pt x="306" y="38"/>
                    <a:pt x="305" y="39"/>
                  </a:cubicBezTo>
                  <a:cubicBezTo>
                    <a:pt x="300" y="39"/>
                    <a:pt x="299" y="35"/>
                    <a:pt x="299" y="31"/>
                  </a:cubicBezTo>
                  <a:cubicBezTo>
                    <a:pt x="298" y="27"/>
                    <a:pt x="299" y="23"/>
                    <a:pt x="303" y="21"/>
                  </a:cubicBezTo>
                  <a:cubicBezTo>
                    <a:pt x="309" y="16"/>
                    <a:pt x="320" y="17"/>
                    <a:pt x="327" y="25"/>
                  </a:cubicBezTo>
                  <a:cubicBezTo>
                    <a:pt x="333" y="31"/>
                    <a:pt x="339" y="38"/>
                    <a:pt x="345" y="45"/>
                  </a:cubicBezTo>
                  <a:cubicBezTo>
                    <a:pt x="359" y="61"/>
                    <a:pt x="376" y="71"/>
                    <a:pt x="397" y="75"/>
                  </a:cubicBezTo>
                  <a:cubicBezTo>
                    <a:pt x="405" y="76"/>
                    <a:pt x="412" y="75"/>
                    <a:pt x="420" y="76"/>
                  </a:cubicBezTo>
                  <a:cubicBezTo>
                    <a:pt x="420" y="75"/>
                    <a:pt x="420" y="75"/>
                    <a:pt x="420" y="74"/>
                  </a:cubicBezTo>
                  <a:cubicBezTo>
                    <a:pt x="418" y="72"/>
                    <a:pt x="415" y="70"/>
                    <a:pt x="412" y="69"/>
                  </a:cubicBezTo>
                  <a:cubicBezTo>
                    <a:pt x="405" y="67"/>
                    <a:pt x="396" y="67"/>
                    <a:pt x="388" y="65"/>
                  </a:cubicBezTo>
                  <a:cubicBezTo>
                    <a:pt x="377" y="62"/>
                    <a:pt x="367" y="57"/>
                    <a:pt x="359" y="49"/>
                  </a:cubicBezTo>
                  <a:cubicBezTo>
                    <a:pt x="351" y="40"/>
                    <a:pt x="343" y="31"/>
                    <a:pt x="334" y="22"/>
                  </a:cubicBezTo>
                  <a:cubicBezTo>
                    <a:pt x="328" y="15"/>
                    <a:pt x="320" y="10"/>
                    <a:pt x="310" y="11"/>
                  </a:cubicBezTo>
                  <a:cubicBezTo>
                    <a:pt x="306" y="11"/>
                    <a:pt x="302" y="13"/>
                    <a:pt x="297" y="15"/>
                  </a:cubicBezTo>
                  <a:cubicBezTo>
                    <a:pt x="297" y="13"/>
                    <a:pt x="297" y="11"/>
                    <a:pt x="296" y="9"/>
                  </a:cubicBezTo>
                  <a:cubicBezTo>
                    <a:pt x="295" y="8"/>
                    <a:pt x="293" y="7"/>
                    <a:pt x="291" y="7"/>
                  </a:cubicBezTo>
                  <a:cubicBezTo>
                    <a:pt x="290" y="7"/>
                    <a:pt x="287" y="8"/>
                    <a:pt x="287" y="9"/>
                  </a:cubicBezTo>
                  <a:cubicBezTo>
                    <a:pt x="287" y="11"/>
                    <a:pt x="288" y="13"/>
                    <a:pt x="289" y="14"/>
                  </a:cubicBezTo>
                  <a:cubicBezTo>
                    <a:pt x="290" y="15"/>
                    <a:pt x="292" y="16"/>
                    <a:pt x="292" y="17"/>
                  </a:cubicBezTo>
                  <a:cubicBezTo>
                    <a:pt x="292" y="22"/>
                    <a:pt x="293" y="28"/>
                    <a:pt x="293" y="33"/>
                  </a:cubicBezTo>
                  <a:cubicBezTo>
                    <a:pt x="293" y="34"/>
                    <a:pt x="291" y="35"/>
                    <a:pt x="291" y="35"/>
                  </a:cubicBezTo>
                  <a:cubicBezTo>
                    <a:pt x="290" y="35"/>
                    <a:pt x="289" y="34"/>
                    <a:pt x="289" y="33"/>
                  </a:cubicBezTo>
                  <a:cubicBezTo>
                    <a:pt x="286" y="27"/>
                    <a:pt x="281" y="26"/>
                    <a:pt x="275" y="26"/>
                  </a:cubicBezTo>
                  <a:cubicBezTo>
                    <a:pt x="270" y="27"/>
                    <a:pt x="265" y="28"/>
                    <a:pt x="264" y="34"/>
                  </a:cubicBezTo>
                  <a:cubicBezTo>
                    <a:pt x="263" y="35"/>
                    <a:pt x="263" y="35"/>
                    <a:pt x="262" y="36"/>
                  </a:cubicBezTo>
                  <a:cubicBezTo>
                    <a:pt x="258" y="31"/>
                    <a:pt x="259" y="25"/>
                    <a:pt x="260" y="20"/>
                  </a:cubicBezTo>
                  <a:cubicBezTo>
                    <a:pt x="260" y="18"/>
                    <a:pt x="262" y="17"/>
                    <a:pt x="263" y="15"/>
                  </a:cubicBezTo>
                  <a:cubicBezTo>
                    <a:pt x="264" y="13"/>
                    <a:pt x="265" y="11"/>
                    <a:pt x="265" y="9"/>
                  </a:cubicBezTo>
                  <a:cubicBezTo>
                    <a:pt x="265" y="8"/>
                    <a:pt x="263" y="6"/>
                    <a:pt x="262" y="7"/>
                  </a:cubicBezTo>
                  <a:cubicBezTo>
                    <a:pt x="260" y="8"/>
                    <a:pt x="258" y="9"/>
                    <a:pt x="256" y="11"/>
                  </a:cubicBezTo>
                  <a:cubicBezTo>
                    <a:pt x="256" y="12"/>
                    <a:pt x="256" y="14"/>
                    <a:pt x="255" y="15"/>
                  </a:cubicBezTo>
                  <a:cubicBezTo>
                    <a:pt x="244" y="9"/>
                    <a:pt x="233" y="9"/>
                    <a:pt x="224" y="17"/>
                  </a:cubicBezTo>
                  <a:cubicBezTo>
                    <a:pt x="216" y="25"/>
                    <a:pt x="208" y="34"/>
                    <a:pt x="200" y="42"/>
                  </a:cubicBezTo>
                  <a:cubicBezTo>
                    <a:pt x="185" y="59"/>
                    <a:pt x="166" y="68"/>
                    <a:pt x="143" y="69"/>
                  </a:cubicBezTo>
                  <a:cubicBezTo>
                    <a:pt x="139" y="69"/>
                    <a:pt x="136" y="71"/>
                    <a:pt x="132" y="75"/>
                  </a:cubicBezTo>
                  <a:close/>
                  <a:moveTo>
                    <a:pt x="245" y="126"/>
                  </a:moveTo>
                  <a:cubicBezTo>
                    <a:pt x="239" y="127"/>
                    <a:pt x="233" y="129"/>
                    <a:pt x="228" y="130"/>
                  </a:cubicBezTo>
                  <a:cubicBezTo>
                    <a:pt x="229" y="131"/>
                    <a:pt x="229" y="132"/>
                    <a:pt x="229" y="132"/>
                  </a:cubicBezTo>
                  <a:cubicBezTo>
                    <a:pt x="229" y="133"/>
                    <a:pt x="230" y="133"/>
                    <a:pt x="230" y="134"/>
                  </a:cubicBezTo>
                  <a:cubicBezTo>
                    <a:pt x="235" y="141"/>
                    <a:pt x="238" y="149"/>
                    <a:pt x="237" y="159"/>
                  </a:cubicBezTo>
                  <a:cubicBezTo>
                    <a:pt x="237" y="165"/>
                    <a:pt x="230" y="177"/>
                    <a:pt x="222" y="178"/>
                  </a:cubicBezTo>
                  <a:cubicBezTo>
                    <a:pt x="218" y="179"/>
                    <a:pt x="215" y="179"/>
                    <a:pt x="211" y="180"/>
                  </a:cubicBezTo>
                  <a:cubicBezTo>
                    <a:pt x="210" y="181"/>
                    <a:pt x="208" y="182"/>
                    <a:pt x="207" y="183"/>
                  </a:cubicBezTo>
                  <a:cubicBezTo>
                    <a:pt x="207" y="184"/>
                    <a:pt x="208" y="186"/>
                    <a:pt x="209" y="187"/>
                  </a:cubicBezTo>
                  <a:cubicBezTo>
                    <a:pt x="210" y="189"/>
                    <a:pt x="212" y="190"/>
                    <a:pt x="213" y="191"/>
                  </a:cubicBezTo>
                  <a:cubicBezTo>
                    <a:pt x="218" y="199"/>
                    <a:pt x="220" y="206"/>
                    <a:pt x="213" y="213"/>
                  </a:cubicBezTo>
                  <a:cubicBezTo>
                    <a:pt x="210" y="216"/>
                    <a:pt x="207" y="217"/>
                    <a:pt x="203" y="219"/>
                  </a:cubicBezTo>
                  <a:cubicBezTo>
                    <a:pt x="199" y="221"/>
                    <a:pt x="194" y="222"/>
                    <a:pt x="189" y="224"/>
                  </a:cubicBezTo>
                  <a:cubicBezTo>
                    <a:pt x="192" y="229"/>
                    <a:pt x="202" y="231"/>
                    <a:pt x="207" y="227"/>
                  </a:cubicBezTo>
                  <a:cubicBezTo>
                    <a:pt x="210" y="225"/>
                    <a:pt x="213" y="225"/>
                    <a:pt x="216" y="225"/>
                  </a:cubicBezTo>
                  <a:cubicBezTo>
                    <a:pt x="220" y="226"/>
                    <a:pt x="224" y="226"/>
                    <a:pt x="227" y="222"/>
                  </a:cubicBezTo>
                  <a:cubicBezTo>
                    <a:pt x="229" y="218"/>
                    <a:pt x="232" y="215"/>
                    <a:pt x="234" y="211"/>
                  </a:cubicBezTo>
                  <a:cubicBezTo>
                    <a:pt x="236" y="213"/>
                    <a:pt x="239" y="214"/>
                    <a:pt x="242" y="216"/>
                  </a:cubicBezTo>
                  <a:cubicBezTo>
                    <a:pt x="243" y="185"/>
                    <a:pt x="244" y="156"/>
                    <a:pt x="245" y="126"/>
                  </a:cubicBezTo>
                  <a:close/>
                  <a:moveTo>
                    <a:pt x="309" y="125"/>
                  </a:moveTo>
                  <a:cubicBezTo>
                    <a:pt x="309" y="128"/>
                    <a:pt x="309" y="131"/>
                    <a:pt x="309" y="133"/>
                  </a:cubicBezTo>
                  <a:cubicBezTo>
                    <a:pt x="309" y="141"/>
                    <a:pt x="309" y="150"/>
                    <a:pt x="310" y="158"/>
                  </a:cubicBezTo>
                  <a:cubicBezTo>
                    <a:pt x="310" y="175"/>
                    <a:pt x="310" y="191"/>
                    <a:pt x="310" y="208"/>
                  </a:cubicBezTo>
                  <a:cubicBezTo>
                    <a:pt x="311" y="209"/>
                    <a:pt x="310" y="211"/>
                    <a:pt x="310" y="212"/>
                  </a:cubicBezTo>
                  <a:cubicBezTo>
                    <a:pt x="311" y="215"/>
                    <a:pt x="312" y="216"/>
                    <a:pt x="314" y="214"/>
                  </a:cubicBezTo>
                  <a:cubicBezTo>
                    <a:pt x="316" y="213"/>
                    <a:pt x="318" y="212"/>
                    <a:pt x="320" y="210"/>
                  </a:cubicBezTo>
                  <a:cubicBezTo>
                    <a:pt x="321" y="212"/>
                    <a:pt x="321" y="213"/>
                    <a:pt x="321" y="214"/>
                  </a:cubicBezTo>
                  <a:cubicBezTo>
                    <a:pt x="325" y="222"/>
                    <a:pt x="327" y="227"/>
                    <a:pt x="337" y="225"/>
                  </a:cubicBezTo>
                  <a:cubicBezTo>
                    <a:pt x="341" y="224"/>
                    <a:pt x="343" y="225"/>
                    <a:pt x="347" y="227"/>
                  </a:cubicBezTo>
                  <a:cubicBezTo>
                    <a:pt x="352" y="230"/>
                    <a:pt x="362" y="228"/>
                    <a:pt x="364" y="223"/>
                  </a:cubicBezTo>
                  <a:cubicBezTo>
                    <a:pt x="363" y="223"/>
                    <a:pt x="363" y="223"/>
                    <a:pt x="362" y="223"/>
                  </a:cubicBezTo>
                  <a:cubicBezTo>
                    <a:pt x="356" y="220"/>
                    <a:pt x="349" y="218"/>
                    <a:pt x="343" y="215"/>
                  </a:cubicBezTo>
                  <a:cubicBezTo>
                    <a:pt x="335" y="211"/>
                    <a:pt x="334" y="203"/>
                    <a:pt x="338" y="196"/>
                  </a:cubicBezTo>
                  <a:cubicBezTo>
                    <a:pt x="340" y="192"/>
                    <a:pt x="342" y="189"/>
                    <a:pt x="345" y="186"/>
                  </a:cubicBezTo>
                  <a:cubicBezTo>
                    <a:pt x="347" y="183"/>
                    <a:pt x="347" y="181"/>
                    <a:pt x="343" y="181"/>
                  </a:cubicBezTo>
                  <a:cubicBezTo>
                    <a:pt x="341" y="180"/>
                    <a:pt x="339" y="180"/>
                    <a:pt x="338" y="180"/>
                  </a:cubicBezTo>
                  <a:cubicBezTo>
                    <a:pt x="321" y="177"/>
                    <a:pt x="313" y="164"/>
                    <a:pt x="316" y="149"/>
                  </a:cubicBezTo>
                  <a:cubicBezTo>
                    <a:pt x="318" y="142"/>
                    <a:pt x="321" y="136"/>
                    <a:pt x="324" y="130"/>
                  </a:cubicBezTo>
                  <a:cubicBezTo>
                    <a:pt x="320" y="128"/>
                    <a:pt x="315" y="127"/>
                    <a:pt x="309" y="125"/>
                  </a:cubicBezTo>
                  <a:close/>
                  <a:moveTo>
                    <a:pt x="469" y="142"/>
                  </a:moveTo>
                  <a:cubicBezTo>
                    <a:pt x="463" y="145"/>
                    <a:pt x="458" y="147"/>
                    <a:pt x="452" y="148"/>
                  </a:cubicBezTo>
                  <a:cubicBezTo>
                    <a:pt x="442" y="151"/>
                    <a:pt x="432" y="152"/>
                    <a:pt x="423" y="147"/>
                  </a:cubicBezTo>
                  <a:cubicBezTo>
                    <a:pt x="412" y="141"/>
                    <a:pt x="407" y="131"/>
                    <a:pt x="405" y="119"/>
                  </a:cubicBezTo>
                  <a:cubicBezTo>
                    <a:pt x="404" y="112"/>
                    <a:pt x="404" y="105"/>
                    <a:pt x="403" y="98"/>
                  </a:cubicBezTo>
                  <a:cubicBezTo>
                    <a:pt x="392" y="96"/>
                    <a:pt x="381" y="94"/>
                    <a:pt x="370" y="92"/>
                  </a:cubicBezTo>
                  <a:cubicBezTo>
                    <a:pt x="369" y="95"/>
                    <a:pt x="369" y="98"/>
                    <a:pt x="368" y="100"/>
                  </a:cubicBezTo>
                  <a:cubicBezTo>
                    <a:pt x="369" y="101"/>
                    <a:pt x="370" y="102"/>
                    <a:pt x="371" y="102"/>
                  </a:cubicBezTo>
                  <a:cubicBezTo>
                    <a:pt x="377" y="103"/>
                    <a:pt x="384" y="104"/>
                    <a:pt x="390" y="105"/>
                  </a:cubicBezTo>
                  <a:cubicBezTo>
                    <a:pt x="393" y="106"/>
                    <a:pt x="394" y="107"/>
                    <a:pt x="395" y="110"/>
                  </a:cubicBezTo>
                  <a:cubicBezTo>
                    <a:pt x="396" y="119"/>
                    <a:pt x="397" y="128"/>
                    <a:pt x="400" y="136"/>
                  </a:cubicBezTo>
                  <a:cubicBezTo>
                    <a:pt x="404" y="148"/>
                    <a:pt x="413" y="156"/>
                    <a:pt x="426" y="159"/>
                  </a:cubicBezTo>
                  <a:cubicBezTo>
                    <a:pt x="438" y="162"/>
                    <a:pt x="449" y="160"/>
                    <a:pt x="460" y="157"/>
                  </a:cubicBezTo>
                  <a:cubicBezTo>
                    <a:pt x="463" y="156"/>
                    <a:pt x="466" y="154"/>
                    <a:pt x="467" y="152"/>
                  </a:cubicBezTo>
                  <a:cubicBezTo>
                    <a:pt x="469" y="150"/>
                    <a:pt x="469" y="146"/>
                    <a:pt x="469" y="142"/>
                  </a:cubicBezTo>
                  <a:close/>
                  <a:moveTo>
                    <a:pt x="150" y="98"/>
                  </a:moveTo>
                  <a:cubicBezTo>
                    <a:pt x="150" y="100"/>
                    <a:pt x="150" y="102"/>
                    <a:pt x="150" y="104"/>
                  </a:cubicBezTo>
                  <a:cubicBezTo>
                    <a:pt x="149" y="112"/>
                    <a:pt x="148" y="119"/>
                    <a:pt x="146" y="127"/>
                  </a:cubicBezTo>
                  <a:cubicBezTo>
                    <a:pt x="142" y="140"/>
                    <a:pt x="134" y="148"/>
                    <a:pt x="120" y="151"/>
                  </a:cubicBezTo>
                  <a:cubicBezTo>
                    <a:pt x="113" y="152"/>
                    <a:pt x="106" y="151"/>
                    <a:pt x="99" y="148"/>
                  </a:cubicBezTo>
                  <a:cubicBezTo>
                    <a:pt x="94" y="147"/>
                    <a:pt x="89" y="145"/>
                    <a:pt x="84" y="143"/>
                  </a:cubicBezTo>
                  <a:cubicBezTo>
                    <a:pt x="85" y="147"/>
                    <a:pt x="85" y="150"/>
                    <a:pt x="86" y="153"/>
                  </a:cubicBezTo>
                  <a:cubicBezTo>
                    <a:pt x="86" y="154"/>
                    <a:pt x="88" y="155"/>
                    <a:pt x="89" y="155"/>
                  </a:cubicBezTo>
                  <a:cubicBezTo>
                    <a:pt x="102" y="161"/>
                    <a:pt x="115" y="162"/>
                    <a:pt x="129" y="159"/>
                  </a:cubicBezTo>
                  <a:cubicBezTo>
                    <a:pt x="137" y="156"/>
                    <a:pt x="144" y="152"/>
                    <a:pt x="149" y="144"/>
                  </a:cubicBezTo>
                  <a:cubicBezTo>
                    <a:pt x="156" y="133"/>
                    <a:pt x="158" y="122"/>
                    <a:pt x="158" y="110"/>
                  </a:cubicBezTo>
                  <a:cubicBezTo>
                    <a:pt x="158" y="107"/>
                    <a:pt x="160" y="106"/>
                    <a:pt x="163" y="105"/>
                  </a:cubicBezTo>
                  <a:cubicBezTo>
                    <a:pt x="167" y="105"/>
                    <a:pt x="171" y="104"/>
                    <a:pt x="176" y="104"/>
                  </a:cubicBezTo>
                  <a:cubicBezTo>
                    <a:pt x="185" y="102"/>
                    <a:pt x="185" y="102"/>
                    <a:pt x="183" y="93"/>
                  </a:cubicBezTo>
                  <a:cubicBezTo>
                    <a:pt x="183" y="93"/>
                    <a:pt x="183" y="93"/>
                    <a:pt x="182" y="92"/>
                  </a:cubicBezTo>
                  <a:cubicBezTo>
                    <a:pt x="172" y="94"/>
                    <a:pt x="161" y="96"/>
                    <a:pt x="150" y="98"/>
                  </a:cubicBezTo>
                  <a:close/>
                  <a:moveTo>
                    <a:pt x="56" y="109"/>
                  </a:moveTo>
                  <a:cubicBezTo>
                    <a:pt x="55" y="118"/>
                    <a:pt x="55" y="118"/>
                    <a:pt x="64" y="118"/>
                  </a:cubicBezTo>
                  <a:cubicBezTo>
                    <a:pt x="64" y="118"/>
                    <a:pt x="65" y="118"/>
                    <a:pt x="65" y="118"/>
                  </a:cubicBezTo>
                  <a:cubicBezTo>
                    <a:pt x="73" y="118"/>
                    <a:pt x="76" y="113"/>
                    <a:pt x="72" y="106"/>
                  </a:cubicBezTo>
                  <a:cubicBezTo>
                    <a:pt x="71" y="104"/>
                    <a:pt x="69" y="102"/>
                    <a:pt x="68" y="101"/>
                  </a:cubicBezTo>
                  <a:cubicBezTo>
                    <a:pt x="65" y="99"/>
                    <a:pt x="64" y="96"/>
                    <a:pt x="65" y="93"/>
                  </a:cubicBezTo>
                  <a:cubicBezTo>
                    <a:pt x="65" y="89"/>
                    <a:pt x="64" y="87"/>
                    <a:pt x="59" y="87"/>
                  </a:cubicBezTo>
                  <a:cubicBezTo>
                    <a:pt x="58" y="86"/>
                    <a:pt x="57" y="85"/>
                    <a:pt x="56" y="85"/>
                  </a:cubicBezTo>
                  <a:cubicBezTo>
                    <a:pt x="49" y="85"/>
                    <a:pt x="43" y="85"/>
                    <a:pt x="39" y="91"/>
                  </a:cubicBezTo>
                  <a:cubicBezTo>
                    <a:pt x="38" y="93"/>
                    <a:pt x="34" y="95"/>
                    <a:pt x="32" y="96"/>
                  </a:cubicBezTo>
                  <a:cubicBezTo>
                    <a:pt x="30" y="97"/>
                    <a:pt x="29" y="97"/>
                    <a:pt x="27" y="98"/>
                  </a:cubicBezTo>
                  <a:cubicBezTo>
                    <a:pt x="29" y="107"/>
                    <a:pt x="29" y="107"/>
                    <a:pt x="21" y="110"/>
                  </a:cubicBezTo>
                  <a:cubicBezTo>
                    <a:pt x="23" y="115"/>
                    <a:pt x="28" y="118"/>
                    <a:pt x="32" y="118"/>
                  </a:cubicBezTo>
                  <a:cubicBezTo>
                    <a:pt x="33" y="117"/>
                    <a:pt x="34" y="116"/>
                    <a:pt x="36" y="116"/>
                  </a:cubicBezTo>
                  <a:cubicBezTo>
                    <a:pt x="35" y="114"/>
                    <a:pt x="34" y="113"/>
                    <a:pt x="33" y="112"/>
                  </a:cubicBezTo>
                  <a:cubicBezTo>
                    <a:pt x="33" y="111"/>
                    <a:pt x="31" y="111"/>
                    <a:pt x="30" y="110"/>
                  </a:cubicBezTo>
                  <a:cubicBezTo>
                    <a:pt x="34" y="109"/>
                    <a:pt x="37" y="108"/>
                    <a:pt x="40" y="107"/>
                  </a:cubicBezTo>
                  <a:cubicBezTo>
                    <a:pt x="43" y="105"/>
                    <a:pt x="46" y="108"/>
                    <a:pt x="49" y="109"/>
                  </a:cubicBezTo>
                  <a:cubicBezTo>
                    <a:pt x="51" y="109"/>
                    <a:pt x="54" y="109"/>
                    <a:pt x="56" y="109"/>
                  </a:cubicBezTo>
                  <a:close/>
                  <a:moveTo>
                    <a:pt x="526" y="99"/>
                  </a:moveTo>
                  <a:cubicBezTo>
                    <a:pt x="521" y="96"/>
                    <a:pt x="516" y="93"/>
                    <a:pt x="513" y="90"/>
                  </a:cubicBezTo>
                  <a:cubicBezTo>
                    <a:pt x="511" y="87"/>
                    <a:pt x="509" y="86"/>
                    <a:pt x="505" y="85"/>
                  </a:cubicBezTo>
                  <a:cubicBezTo>
                    <a:pt x="502" y="85"/>
                    <a:pt x="499" y="85"/>
                    <a:pt x="495" y="85"/>
                  </a:cubicBezTo>
                  <a:cubicBezTo>
                    <a:pt x="489" y="86"/>
                    <a:pt x="488" y="88"/>
                    <a:pt x="488" y="94"/>
                  </a:cubicBezTo>
                  <a:cubicBezTo>
                    <a:pt x="488" y="96"/>
                    <a:pt x="487" y="98"/>
                    <a:pt x="485" y="100"/>
                  </a:cubicBezTo>
                  <a:cubicBezTo>
                    <a:pt x="480" y="104"/>
                    <a:pt x="478" y="110"/>
                    <a:pt x="480" y="117"/>
                  </a:cubicBezTo>
                  <a:cubicBezTo>
                    <a:pt x="486" y="117"/>
                    <a:pt x="491" y="117"/>
                    <a:pt x="497" y="117"/>
                  </a:cubicBezTo>
                  <a:cubicBezTo>
                    <a:pt x="497" y="114"/>
                    <a:pt x="497" y="111"/>
                    <a:pt x="497" y="108"/>
                  </a:cubicBezTo>
                  <a:cubicBezTo>
                    <a:pt x="501" y="108"/>
                    <a:pt x="504" y="108"/>
                    <a:pt x="507" y="107"/>
                  </a:cubicBezTo>
                  <a:cubicBezTo>
                    <a:pt x="513" y="104"/>
                    <a:pt x="517" y="109"/>
                    <a:pt x="522" y="109"/>
                  </a:cubicBezTo>
                  <a:cubicBezTo>
                    <a:pt x="521" y="111"/>
                    <a:pt x="519" y="111"/>
                    <a:pt x="519" y="112"/>
                  </a:cubicBezTo>
                  <a:cubicBezTo>
                    <a:pt x="517" y="114"/>
                    <a:pt x="516" y="116"/>
                    <a:pt x="519" y="117"/>
                  </a:cubicBezTo>
                  <a:cubicBezTo>
                    <a:pt x="524" y="118"/>
                    <a:pt x="531" y="114"/>
                    <a:pt x="532" y="109"/>
                  </a:cubicBezTo>
                  <a:cubicBezTo>
                    <a:pt x="524" y="107"/>
                    <a:pt x="524" y="106"/>
                    <a:pt x="526" y="99"/>
                  </a:cubicBezTo>
                  <a:close/>
                  <a:moveTo>
                    <a:pt x="25" y="154"/>
                  </a:moveTo>
                  <a:cubicBezTo>
                    <a:pt x="28" y="157"/>
                    <a:pt x="32" y="160"/>
                    <a:pt x="37" y="163"/>
                  </a:cubicBezTo>
                  <a:cubicBezTo>
                    <a:pt x="42" y="166"/>
                    <a:pt x="47" y="167"/>
                    <a:pt x="52" y="163"/>
                  </a:cubicBezTo>
                  <a:cubicBezTo>
                    <a:pt x="55" y="160"/>
                    <a:pt x="59" y="158"/>
                    <a:pt x="62" y="155"/>
                  </a:cubicBezTo>
                  <a:cubicBezTo>
                    <a:pt x="65" y="153"/>
                    <a:pt x="66" y="153"/>
                    <a:pt x="68" y="156"/>
                  </a:cubicBezTo>
                  <a:cubicBezTo>
                    <a:pt x="69" y="160"/>
                    <a:pt x="73" y="159"/>
                    <a:pt x="76" y="158"/>
                  </a:cubicBezTo>
                  <a:cubicBezTo>
                    <a:pt x="79" y="157"/>
                    <a:pt x="81" y="155"/>
                    <a:pt x="80" y="151"/>
                  </a:cubicBezTo>
                  <a:cubicBezTo>
                    <a:pt x="79" y="144"/>
                    <a:pt x="71" y="139"/>
                    <a:pt x="64" y="143"/>
                  </a:cubicBezTo>
                  <a:cubicBezTo>
                    <a:pt x="58" y="146"/>
                    <a:pt x="53" y="149"/>
                    <a:pt x="47" y="153"/>
                  </a:cubicBezTo>
                  <a:cubicBezTo>
                    <a:pt x="45" y="155"/>
                    <a:pt x="43" y="155"/>
                    <a:pt x="41" y="153"/>
                  </a:cubicBezTo>
                  <a:cubicBezTo>
                    <a:pt x="37" y="150"/>
                    <a:pt x="34" y="147"/>
                    <a:pt x="29" y="145"/>
                  </a:cubicBezTo>
                  <a:cubicBezTo>
                    <a:pt x="24" y="142"/>
                    <a:pt x="18" y="141"/>
                    <a:pt x="12" y="144"/>
                  </a:cubicBezTo>
                  <a:cubicBezTo>
                    <a:pt x="10" y="146"/>
                    <a:pt x="9" y="150"/>
                    <a:pt x="8" y="153"/>
                  </a:cubicBezTo>
                  <a:cubicBezTo>
                    <a:pt x="8" y="156"/>
                    <a:pt x="11" y="158"/>
                    <a:pt x="14" y="158"/>
                  </a:cubicBezTo>
                  <a:cubicBezTo>
                    <a:pt x="18" y="157"/>
                    <a:pt x="21" y="156"/>
                    <a:pt x="25" y="154"/>
                  </a:cubicBezTo>
                  <a:close/>
                  <a:moveTo>
                    <a:pt x="508" y="154"/>
                  </a:moveTo>
                  <a:cubicBezTo>
                    <a:pt x="507" y="153"/>
                    <a:pt x="505" y="152"/>
                    <a:pt x="504" y="151"/>
                  </a:cubicBezTo>
                  <a:cubicBezTo>
                    <a:pt x="497" y="145"/>
                    <a:pt x="490" y="141"/>
                    <a:pt x="480" y="142"/>
                  </a:cubicBezTo>
                  <a:cubicBezTo>
                    <a:pt x="476" y="143"/>
                    <a:pt x="472" y="148"/>
                    <a:pt x="473" y="152"/>
                  </a:cubicBezTo>
                  <a:cubicBezTo>
                    <a:pt x="473" y="156"/>
                    <a:pt x="478" y="159"/>
                    <a:pt x="482" y="158"/>
                  </a:cubicBezTo>
                  <a:cubicBezTo>
                    <a:pt x="484" y="157"/>
                    <a:pt x="486" y="155"/>
                    <a:pt x="488" y="153"/>
                  </a:cubicBezTo>
                  <a:cubicBezTo>
                    <a:pt x="489" y="154"/>
                    <a:pt x="490" y="154"/>
                    <a:pt x="491" y="155"/>
                  </a:cubicBezTo>
                  <a:cubicBezTo>
                    <a:pt x="495" y="158"/>
                    <a:pt x="498" y="160"/>
                    <a:pt x="502" y="162"/>
                  </a:cubicBezTo>
                  <a:cubicBezTo>
                    <a:pt x="507" y="166"/>
                    <a:pt x="511" y="166"/>
                    <a:pt x="516" y="162"/>
                  </a:cubicBezTo>
                  <a:cubicBezTo>
                    <a:pt x="521" y="159"/>
                    <a:pt x="525" y="156"/>
                    <a:pt x="530" y="152"/>
                  </a:cubicBezTo>
                  <a:cubicBezTo>
                    <a:pt x="530" y="153"/>
                    <a:pt x="531" y="153"/>
                    <a:pt x="531" y="153"/>
                  </a:cubicBezTo>
                  <a:cubicBezTo>
                    <a:pt x="533" y="157"/>
                    <a:pt x="538" y="159"/>
                    <a:pt x="542" y="157"/>
                  </a:cubicBezTo>
                  <a:cubicBezTo>
                    <a:pt x="545" y="154"/>
                    <a:pt x="546" y="151"/>
                    <a:pt x="543" y="146"/>
                  </a:cubicBezTo>
                  <a:cubicBezTo>
                    <a:pt x="541" y="142"/>
                    <a:pt x="531" y="140"/>
                    <a:pt x="526" y="143"/>
                  </a:cubicBezTo>
                  <a:cubicBezTo>
                    <a:pt x="520" y="146"/>
                    <a:pt x="515" y="150"/>
                    <a:pt x="508" y="154"/>
                  </a:cubicBezTo>
                  <a:close/>
                  <a:moveTo>
                    <a:pt x="435" y="184"/>
                  </a:moveTo>
                  <a:cubicBezTo>
                    <a:pt x="438" y="184"/>
                    <a:pt x="440" y="184"/>
                    <a:pt x="443" y="184"/>
                  </a:cubicBezTo>
                  <a:cubicBezTo>
                    <a:pt x="443" y="184"/>
                    <a:pt x="444" y="186"/>
                    <a:pt x="444" y="187"/>
                  </a:cubicBezTo>
                  <a:cubicBezTo>
                    <a:pt x="443" y="188"/>
                    <a:pt x="441" y="188"/>
                    <a:pt x="440" y="189"/>
                  </a:cubicBezTo>
                  <a:cubicBezTo>
                    <a:pt x="438" y="190"/>
                    <a:pt x="435" y="191"/>
                    <a:pt x="432" y="192"/>
                  </a:cubicBezTo>
                  <a:cubicBezTo>
                    <a:pt x="432" y="192"/>
                    <a:pt x="432" y="193"/>
                    <a:pt x="432" y="193"/>
                  </a:cubicBezTo>
                  <a:cubicBezTo>
                    <a:pt x="439" y="195"/>
                    <a:pt x="445" y="198"/>
                    <a:pt x="451" y="200"/>
                  </a:cubicBezTo>
                  <a:cubicBezTo>
                    <a:pt x="457" y="201"/>
                    <a:pt x="459" y="199"/>
                    <a:pt x="456" y="193"/>
                  </a:cubicBezTo>
                  <a:cubicBezTo>
                    <a:pt x="458" y="193"/>
                    <a:pt x="460" y="193"/>
                    <a:pt x="461" y="193"/>
                  </a:cubicBezTo>
                  <a:cubicBezTo>
                    <a:pt x="464" y="191"/>
                    <a:pt x="468" y="192"/>
                    <a:pt x="469" y="187"/>
                  </a:cubicBezTo>
                  <a:cubicBezTo>
                    <a:pt x="470" y="183"/>
                    <a:pt x="467" y="182"/>
                    <a:pt x="463" y="181"/>
                  </a:cubicBezTo>
                  <a:cubicBezTo>
                    <a:pt x="467" y="178"/>
                    <a:pt x="471" y="176"/>
                    <a:pt x="468" y="172"/>
                  </a:cubicBezTo>
                  <a:cubicBezTo>
                    <a:pt x="465" y="167"/>
                    <a:pt x="461" y="171"/>
                    <a:pt x="458" y="172"/>
                  </a:cubicBezTo>
                  <a:cubicBezTo>
                    <a:pt x="457" y="165"/>
                    <a:pt x="455" y="164"/>
                    <a:pt x="446" y="170"/>
                  </a:cubicBezTo>
                  <a:cubicBezTo>
                    <a:pt x="442" y="167"/>
                    <a:pt x="441" y="168"/>
                    <a:pt x="439" y="172"/>
                  </a:cubicBezTo>
                  <a:cubicBezTo>
                    <a:pt x="438" y="175"/>
                    <a:pt x="437" y="179"/>
                    <a:pt x="435" y="184"/>
                  </a:cubicBezTo>
                  <a:close/>
                  <a:moveTo>
                    <a:pt x="108" y="185"/>
                  </a:moveTo>
                  <a:cubicBezTo>
                    <a:pt x="110" y="185"/>
                    <a:pt x="112" y="184"/>
                    <a:pt x="114" y="185"/>
                  </a:cubicBezTo>
                  <a:cubicBezTo>
                    <a:pt x="116" y="185"/>
                    <a:pt x="118" y="184"/>
                    <a:pt x="117" y="181"/>
                  </a:cubicBezTo>
                  <a:cubicBezTo>
                    <a:pt x="116" y="178"/>
                    <a:pt x="115" y="174"/>
                    <a:pt x="113" y="171"/>
                  </a:cubicBezTo>
                  <a:cubicBezTo>
                    <a:pt x="113" y="170"/>
                    <a:pt x="110" y="169"/>
                    <a:pt x="110" y="169"/>
                  </a:cubicBezTo>
                  <a:cubicBezTo>
                    <a:pt x="107" y="171"/>
                    <a:pt x="106" y="169"/>
                    <a:pt x="104" y="168"/>
                  </a:cubicBezTo>
                  <a:cubicBezTo>
                    <a:pt x="102" y="167"/>
                    <a:pt x="99" y="167"/>
                    <a:pt x="97" y="167"/>
                  </a:cubicBezTo>
                  <a:cubicBezTo>
                    <a:pt x="96" y="168"/>
                    <a:pt x="96" y="171"/>
                    <a:pt x="95" y="173"/>
                  </a:cubicBezTo>
                  <a:cubicBezTo>
                    <a:pt x="92" y="171"/>
                    <a:pt x="88" y="168"/>
                    <a:pt x="85" y="173"/>
                  </a:cubicBezTo>
                  <a:cubicBezTo>
                    <a:pt x="81" y="177"/>
                    <a:pt x="87" y="178"/>
                    <a:pt x="89" y="181"/>
                  </a:cubicBezTo>
                  <a:cubicBezTo>
                    <a:pt x="89" y="181"/>
                    <a:pt x="88" y="181"/>
                    <a:pt x="87" y="182"/>
                  </a:cubicBezTo>
                  <a:cubicBezTo>
                    <a:pt x="86" y="184"/>
                    <a:pt x="84" y="185"/>
                    <a:pt x="84" y="187"/>
                  </a:cubicBezTo>
                  <a:cubicBezTo>
                    <a:pt x="84" y="189"/>
                    <a:pt x="86" y="191"/>
                    <a:pt x="88" y="192"/>
                  </a:cubicBezTo>
                  <a:cubicBezTo>
                    <a:pt x="91" y="193"/>
                    <a:pt x="94" y="193"/>
                    <a:pt x="97" y="193"/>
                  </a:cubicBezTo>
                  <a:cubicBezTo>
                    <a:pt x="95" y="198"/>
                    <a:pt x="96" y="201"/>
                    <a:pt x="100" y="200"/>
                  </a:cubicBezTo>
                  <a:cubicBezTo>
                    <a:pt x="107" y="199"/>
                    <a:pt x="114" y="196"/>
                    <a:pt x="122" y="193"/>
                  </a:cubicBezTo>
                  <a:cubicBezTo>
                    <a:pt x="117" y="189"/>
                    <a:pt x="111" y="191"/>
                    <a:pt x="108" y="185"/>
                  </a:cubicBezTo>
                  <a:close/>
                  <a:moveTo>
                    <a:pt x="443" y="266"/>
                  </a:moveTo>
                  <a:cubicBezTo>
                    <a:pt x="443" y="266"/>
                    <a:pt x="443" y="266"/>
                    <a:pt x="443" y="266"/>
                  </a:cubicBezTo>
                  <a:cubicBezTo>
                    <a:pt x="455" y="266"/>
                    <a:pt x="466" y="266"/>
                    <a:pt x="478" y="266"/>
                  </a:cubicBezTo>
                  <a:cubicBezTo>
                    <a:pt x="481" y="266"/>
                    <a:pt x="482" y="265"/>
                    <a:pt x="482" y="262"/>
                  </a:cubicBezTo>
                  <a:cubicBezTo>
                    <a:pt x="483" y="258"/>
                    <a:pt x="481" y="256"/>
                    <a:pt x="477" y="257"/>
                  </a:cubicBezTo>
                  <a:cubicBezTo>
                    <a:pt x="454" y="257"/>
                    <a:pt x="431" y="257"/>
                    <a:pt x="408" y="257"/>
                  </a:cubicBezTo>
                  <a:cubicBezTo>
                    <a:pt x="405" y="257"/>
                    <a:pt x="402" y="257"/>
                    <a:pt x="402" y="261"/>
                  </a:cubicBezTo>
                  <a:cubicBezTo>
                    <a:pt x="402" y="265"/>
                    <a:pt x="404" y="266"/>
                    <a:pt x="408" y="266"/>
                  </a:cubicBezTo>
                  <a:cubicBezTo>
                    <a:pt x="419" y="266"/>
                    <a:pt x="431" y="266"/>
                    <a:pt x="443" y="266"/>
                  </a:cubicBezTo>
                  <a:close/>
                  <a:moveTo>
                    <a:pt x="111" y="257"/>
                  </a:moveTo>
                  <a:cubicBezTo>
                    <a:pt x="111" y="257"/>
                    <a:pt x="111" y="257"/>
                    <a:pt x="111" y="257"/>
                  </a:cubicBezTo>
                  <a:cubicBezTo>
                    <a:pt x="100" y="257"/>
                    <a:pt x="88" y="257"/>
                    <a:pt x="76" y="257"/>
                  </a:cubicBezTo>
                  <a:cubicBezTo>
                    <a:pt x="73" y="257"/>
                    <a:pt x="71" y="257"/>
                    <a:pt x="71" y="261"/>
                  </a:cubicBezTo>
                  <a:cubicBezTo>
                    <a:pt x="71" y="265"/>
                    <a:pt x="72" y="266"/>
                    <a:pt x="76" y="266"/>
                  </a:cubicBezTo>
                  <a:cubicBezTo>
                    <a:pt x="99" y="266"/>
                    <a:pt x="123" y="266"/>
                    <a:pt x="146" y="266"/>
                  </a:cubicBezTo>
                  <a:cubicBezTo>
                    <a:pt x="149" y="266"/>
                    <a:pt x="151" y="265"/>
                    <a:pt x="151" y="261"/>
                  </a:cubicBezTo>
                  <a:cubicBezTo>
                    <a:pt x="151" y="258"/>
                    <a:pt x="149" y="257"/>
                    <a:pt x="146" y="257"/>
                  </a:cubicBezTo>
                  <a:cubicBezTo>
                    <a:pt x="134" y="257"/>
                    <a:pt x="123" y="257"/>
                    <a:pt x="111" y="257"/>
                  </a:cubicBezTo>
                  <a:close/>
                  <a:moveTo>
                    <a:pt x="69" y="69"/>
                  </a:moveTo>
                  <a:cubicBezTo>
                    <a:pt x="75" y="61"/>
                    <a:pt x="72" y="51"/>
                    <a:pt x="64" y="48"/>
                  </a:cubicBezTo>
                  <a:cubicBezTo>
                    <a:pt x="56" y="44"/>
                    <a:pt x="48" y="45"/>
                    <a:pt x="40" y="49"/>
                  </a:cubicBezTo>
                  <a:cubicBezTo>
                    <a:pt x="35" y="53"/>
                    <a:pt x="34" y="63"/>
                    <a:pt x="38" y="68"/>
                  </a:cubicBezTo>
                  <a:cubicBezTo>
                    <a:pt x="48" y="63"/>
                    <a:pt x="59" y="63"/>
                    <a:pt x="69" y="69"/>
                  </a:cubicBezTo>
                  <a:close/>
                  <a:moveTo>
                    <a:pt x="515" y="68"/>
                  </a:moveTo>
                  <a:cubicBezTo>
                    <a:pt x="519" y="62"/>
                    <a:pt x="518" y="54"/>
                    <a:pt x="513" y="50"/>
                  </a:cubicBezTo>
                  <a:cubicBezTo>
                    <a:pt x="507" y="45"/>
                    <a:pt x="500" y="44"/>
                    <a:pt x="493" y="46"/>
                  </a:cubicBezTo>
                  <a:cubicBezTo>
                    <a:pt x="483" y="48"/>
                    <a:pt x="479" y="56"/>
                    <a:pt x="482" y="65"/>
                  </a:cubicBezTo>
                  <a:cubicBezTo>
                    <a:pt x="482" y="68"/>
                    <a:pt x="484" y="69"/>
                    <a:pt x="486" y="67"/>
                  </a:cubicBezTo>
                  <a:cubicBezTo>
                    <a:pt x="488" y="66"/>
                    <a:pt x="491" y="64"/>
                    <a:pt x="493" y="64"/>
                  </a:cubicBezTo>
                  <a:cubicBezTo>
                    <a:pt x="500" y="65"/>
                    <a:pt x="509" y="62"/>
                    <a:pt x="515" y="68"/>
                  </a:cubicBezTo>
                  <a:close/>
                  <a:moveTo>
                    <a:pt x="361" y="88"/>
                  </a:moveTo>
                  <a:cubicBezTo>
                    <a:pt x="360" y="88"/>
                    <a:pt x="360" y="87"/>
                    <a:pt x="359" y="87"/>
                  </a:cubicBezTo>
                  <a:cubicBezTo>
                    <a:pt x="354" y="83"/>
                    <a:pt x="347" y="81"/>
                    <a:pt x="342" y="76"/>
                  </a:cubicBezTo>
                  <a:cubicBezTo>
                    <a:pt x="334" y="69"/>
                    <a:pt x="327" y="60"/>
                    <a:pt x="319" y="52"/>
                  </a:cubicBezTo>
                  <a:cubicBezTo>
                    <a:pt x="317" y="50"/>
                    <a:pt x="316" y="48"/>
                    <a:pt x="312" y="51"/>
                  </a:cubicBezTo>
                  <a:cubicBezTo>
                    <a:pt x="310" y="52"/>
                    <a:pt x="307" y="52"/>
                    <a:pt x="304" y="53"/>
                  </a:cubicBezTo>
                  <a:cubicBezTo>
                    <a:pt x="302" y="53"/>
                    <a:pt x="300" y="51"/>
                    <a:pt x="299" y="54"/>
                  </a:cubicBezTo>
                  <a:cubicBezTo>
                    <a:pt x="299" y="57"/>
                    <a:pt x="301" y="59"/>
                    <a:pt x="303" y="60"/>
                  </a:cubicBezTo>
                  <a:cubicBezTo>
                    <a:pt x="306" y="60"/>
                    <a:pt x="309" y="59"/>
                    <a:pt x="312" y="58"/>
                  </a:cubicBezTo>
                  <a:cubicBezTo>
                    <a:pt x="317" y="64"/>
                    <a:pt x="321" y="70"/>
                    <a:pt x="327" y="76"/>
                  </a:cubicBezTo>
                  <a:cubicBezTo>
                    <a:pt x="331" y="80"/>
                    <a:pt x="335" y="85"/>
                    <a:pt x="342" y="84"/>
                  </a:cubicBezTo>
                  <a:cubicBezTo>
                    <a:pt x="345" y="84"/>
                    <a:pt x="349" y="86"/>
                    <a:pt x="352" y="88"/>
                  </a:cubicBezTo>
                  <a:cubicBezTo>
                    <a:pt x="355" y="91"/>
                    <a:pt x="358" y="90"/>
                    <a:pt x="361" y="88"/>
                  </a:cubicBezTo>
                  <a:close/>
                  <a:moveTo>
                    <a:pt x="481" y="276"/>
                  </a:moveTo>
                  <a:cubicBezTo>
                    <a:pt x="465" y="276"/>
                    <a:pt x="449" y="276"/>
                    <a:pt x="433" y="276"/>
                  </a:cubicBezTo>
                  <a:cubicBezTo>
                    <a:pt x="432" y="276"/>
                    <a:pt x="431" y="277"/>
                    <a:pt x="431" y="278"/>
                  </a:cubicBezTo>
                  <a:cubicBezTo>
                    <a:pt x="429" y="282"/>
                    <a:pt x="431" y="285"/>
                    <a:pt x="436" y="285"/>
                  </a:cubicBezTo>
                  <a:cubicBezTo>
                    <a:pt x="449" y="285"/>
                    <a:pt x="461" y="285"/>
                    <a:pt x="474" y="285"/>
                  </a:cubicBezTo>
                  <a:cubicBezTo>
                    <a:pt x="482" y="285"/>
                    <a:pt x="482" y="285"/>
                    <a:pt x="481" y="276"/>
                  </a:cubicBezTo>
                  <a:close/>
                  <a:moveTo>
                    <a:pt x="97" y="285"/>
                  </a:moveTo>
                  <a:cubicBezTo>
                    <a:pt x="97" y="285"/>
                    <a:pt x="97" y="285"/>
                    <a:pt x="97" y="285"/>
                  </a:cubicBezTo>
                  <a:cubicBezTo>
                    <a:pt x="104" y="285"/>
                    <a:pt x="112" y="285"/>
                    <a:pt x="119" y="285"/>
                  </a:cubicBezTo>
                  <a:cubicBezTo>
                    <a:pt x="121" y="285"/>
                    <a:pt x="123" y="284"/>
                    <a:pt x="123" y="281"/>
                  </a:cubicBezTo>
                  <a:cubicBezTo>
                    <a:pt x="123" y="279"/>
                    <a:pt x="123" y="276"/>
                    <a:pt x="119" y="276"/>
                  </a:cubicBezTo>
                  <a:cubicBezTo>
                    <a:pt x="105" y="276"/>
                    <a:pt x="91" y="276"/>
                    <a:pt x="76" y="276"/>
                  </a:cubicBezTo>
                  <a:cubicBezTo>
                    <a:pt x="73" y="276"/>
                    <a:pt x="72" y="278"/>
                    <a:pt x="72" y="281"/>
                  </a:cubicBezTo>
                  <a:cubicBezTo>
                    <a:pt x="72" y="284"/>
                    <a:pt x="74" y="285"/>
                    <a:pt x="77" y="285"/>
                  </a:cubicBezTo>
                  <a:cubicBezTo>
                    <a:pt x="83" y="285"/>
                    <a:pt x="90" y="285"/>
                    <a:pt x="97" y="285"/>
                  </a:cubicBezTo>
                  <a:close/>
                  <a:moveTo>
                    <a:pt x="267" y="278"/>
                  </a:moveTo>
                  <a:cubicBezTo>
                    <a:pt x="267" y="285"/>
                    <a:pt x="267" y="290"/>
                    <a:pt x="268" y="296"/>
                  </a:cubicBezTo>
                  <a:cubicBezTo>
                    <a:pt x="268" y="297"/>
                    <a:pt x="270" y="299"/>
                    <a:pt x="271" y="299"/>
                  </a:cubicBezTo>
                  <a:cubicBezTo>
                    <a:pt x="275" y="299"/>
                    <a:pt x="279" y="299"/>
                    <a:pt x="282" y="299"/>
                  </a:cubicBezTo>
                  <a:cubicBezTo>
                    <a:pt x="284" y="299"/>
                    <a:pt x="286" y="297"/>
                    <a:pt x="286" y="296"/>
                  </a:cubicBezTo>
                  <a:cubicBezTo>
                    <a:pt x="286" y="291"/>
                    <a:pt x="286" y="286"/>
                    <a:pt x="286" y="280"/>
                  </a:cubicBezTo>
                  <a:cubicBezTo>
                    <a:pt x="286" y="279"/>
                    <a:pt x="285" y="278"/>
                    <a:pt x="284" y="278"/>
                  </a:cubicBezTo>
                  <a:cubicBezTo>
                    <a:pt x="279" y="278"/>
                    <a:pt x="273" y="278"/>
                    <a:pt x="267" y="278"/>
                  </a:cubicBezTo>
                  <a:close/>
                  <a:moveTo>
                    <a:pt x="311" y="216"/>
                  </a:moveTo>
                  <a:cubicBezTo>
                    <a:pt x="288" y="216"/>
                    <a:pt x="266" y="216"/>
                    <a:pt x="243" y="216"/>
                  </a:cubicBezTo>
                  <a:cubicBezTo>
                    <a:pt x="255" y="224"/>
                    <a:pt x="297" y="224"/>
                    <a:pt x="311" y="216"/>
                  </a:cubicBezTo>
                  <a:close/>
                  <a:moveTo>
                    <a:pt x="98" y="419"/>
                  </a:moveTo>
                  <a:cubicBezTo>
                    <a:pt x="95" y="419"/>
                    <a:pt x="92" y="419"/>
                    <a:pt x="89" y="419"/>
                  </a:cubicBezTo>
                  <a:cubicBezTo>
                    <a:pt x="84" y="419"/>
                    <a:pt x="85" y="422"/>
                    <a:pt x="85" y="425"/>
                  </a:cubicBezTo>
                  <a:cubicBezTo>
                    <a:pt x="84" y="429"/>
                    <a:pt x="86" y="430"/>
                    <a:pt x="89" y="430"/>
                  </a:cubicBezTo>
                  <a:cubicBezTo>
                    <a:pt x="94" y="430"/>
                    <a:pt x="99" y="430"/>
                    <a:pt x="104" y="430"/>
                  </a:cubicBezTo>
                  <a:cubicBezTo>
                    <a:pt x="111" y="430"/>
                    <a:pt x="112" y="430"/>
                    <a:pt x="111" y="423"/>
                  </a:cubicBezTo>
                  <a:cubicBezTo>
                    <a:pt x="111" y="420"/>
                    <a:pt x="111" y="419"/>
                    <a:pt x="108" y="419"/>
                  </a:cubicBezTo>
                  <a:cubicBezTo>
                    <a:pt x="105" y="419"/>
                    <a:pt x="102" y="419"/>
                    <a:pt x="98" y="419"/>
                  </a:cubicBezTo>
                  <a:close/>
                  <a:moveTo>
                    <a:pt x="468" y="401"/>
                  </a:moveTo>
                  <a:cubicBezTo>
                    <a:pt x="460" y="401"/>
                    <a:pt x="453" y="401"/>
                    <a:pt x="446" y="401"/>
                  </a:cubicBezTo>
                  <a:cubicBezTo>
                    <a:pt x="443" y="401"/>
                    <a:pt x="442" y="403"/>
                    <a:pt x="442" y="406"/>
                  </a:cubicBezTo>
                  <a:cubicBezTo>
                    <a:pt x="442" y="408"/>
                    <a:pt x="440" y="412"/>
                    <a:pt x="445" y="412"/>
                  </a:cubicBezTo>
                  <a:cubicBezTo>
                    <a:pt x="452" y="413"/>
                    <a:pt x="460" y="412"/>
                    <a:pt x="468" y="412"/>
                  </a:cubicBezTo>
                  <a:cubicBezTo>
                    <a:pt x="468" y="409"/>
                    <a:pt x="468" y="405"/>
                    <a:pt x="468" y="401"/>
                  </a:cubicBezTo>
                  <a:close/>
                  <a:moveTo>
                    <a:pt x="111" y="402"/>
                  </a:moveTo>
                  <a:cubicBezTo>
                    <a:pt x="103" y="402"/>
                    <a:pt x="95" y="402"/>
                    <a:pt x="88" y="402"/>
                  </a:cubicBezTo>
                  <a:cubicBezTo>
                    <a:pt x="87" y="402"/>
                    <a:pt x="85" y="403"/>
                    <a:pt x="85" y="404"/>
                  </a:cubicBezTo>
                  <a:cubicBezTo>
                    <a:pt x="85" y="407"/>
                    <a:pt x="85" y="409"/>
                    <a:pt x="85" y="412"/>
                  </a:cubicBezTo>
                  <a:cubicBezTo>
                    <a:pt x="85" y="412"/>
                    <a:pt x="86" y="412"/>
                    <a:pt x="87" y="412"/>
                  </a:cubicBezTo>
                  <a:cubicBezTo>
                    <a:pt x="95" y="412"/>
                    <a:pt x="103" y="412"/>
                    <a:pt x="111" y="412"/>
                  </a:cubicBezTo>
                  <a:cubicBezTo>
                    <a:pt x="111" y="408"/>
                    <a:pt x="111" y="405"/>
                    <a:pt x="111" y="402"/>
                  </a:cubicBezTo>
                  <a:close/>
                  <a:moveTo>
                    <a:pt x="293" y="300"/>
                  </a:moveTo>
                  <a:cubicBezTo>
                    <a:pt x="297" y="300"/>
                    <a:pt x="300" y="300"/>
                    <a:pt x="303" y="300"/>
                  </a:cubicBezTo>
                  <a:cubicBezTo>
                    <a:pt x="304" y="300"/>
                    <a:pt x="306" y="299"/>
                    <a:pt x="306" y="298"/>
                  </a:cubicBezTo>
                  <a:cubicBezTo>
                    <a:pt x="306" y="293"/>
                    <a:pt x="307" y="288"/>
                    <a:pt x="307" y="283"/>
                  </a:cubicBezTo>
                  <a:cubicBezTo>
                    <a:pt x="307" y="282"/>
                    <a:pt x="306" y="281"/>
                    <a:pt x="305" y="280"/>
                  </a:cubicBezTo>
                  <a:cubicBezTo>
                    <a:pt x="302" y="280"/>
                    <a:pt x="299" y="280"/>
                    <a:pt x="297" y="280"/>
                  </a:cubicBezTo>
                  <a:cubicBezTo>
                    <a:pt x="294" y="279"/>
                    <a:pt x="293" y="281"/>
                    <a:pt x="293" y="283"/>
                  </a:cubicBezTo>
                  <a:cubicBezTo>
                    <a:pt x="293" y="288"/>
                    <a:pt x="293" y="294"/>
                    <a:pt x="293" y="300"/>
                  </a:cubicBezTo>
                  <a:close/>
                  <a:moveTo>
                    <a:pt x="138" y="346"/>
                  </a:moveTo>
                  <a:cubicBezTo>
                    <a:pt x="133" y="341"/>
                    <a:pt x="129" y="337"/>
                    <a:pt x="124" y="332"/>
                  </a:cubicBezTo>
                  <a:cubicBezTo>
                    <a:pt x="124" y="332"/>
                    <a:pt x="122" y="332"/>
                    <a:pt x="121" y="333"/>
                  </a:cubicBezTo>
                  <a:cubicBezTo>
                    <a:pt x="119" y="335"/>
                    <a:pt x="116" y="337"/>
                    <a:pt x="114" y="340"/>
                  </a:cubicBezTo>
                  <a:cubicBezTo>
                    <a:pt x="114" y="340"/>
                    <a:pt x="115" y="342"/>
                    <a:pt x="115" y="343"/>
                  </a:cubicBezTo>
                  <a:cubicBezTo>
                    <a:pt x="118" y="345"/>
                    <a:pt x="120" y="346"/>
                    <a:pt x="123" y="348"/>
                  </a:cubicBezTo>
                  <a:cubicBezTo>
                    <a:pt x="131" y="355"/>
                    <a:pt x="131" y="355"/>
                    <a:pt x="138" y="346"/>
                  </a:cubicBezTo>
                  <a:close/>
                  <a:moveTo>
                    <a:pt x="260" y="285"/>
                  </a:moveTo>
                  <a:cubicBezTo>
                    <a:pt x="259" y="284"/>
                    <a:pt x="262" y="280"/>
                    <a:pt x="257" y="280"/>
                  </a:cubicBezTo>
                  <a:cubicBezTo>
                    <a:pt x="254" y="280"/>
                    <a:pt x="250" y="280"/>
                    <a:pt x="246" y="282"/>
                  </a:cubicBezTo>
                  <a:cubicBezTo>
                    <a:pt x="245" y="282"/>
                    <a:pt x="246" y="287"/>
                    <a:pt x="246" y="290"/>
                  </a:cubicBezTo>
                  <a:cubicBezTo>
                    <a:pt x="246" y="290"/>
                    <a:pt x="246" y="290"/>
                    <a:pt x="246" y="291"/>
                  </a:cubicBezTo>
                  <a:cubicBezTo>
                    <a:pt x="247" y="300"/>
                    <a:pt x="247" y="300"/>
                    <a:pt x="257" y="300"/>
                  </a:cubicBezTo>
                  <a:cubicBezTo>
                    <a:pt x="257" y="300"/>
                    <a:pt x="257" y="300"/>
                    <a:pt x="258" y="300"/>
                  </a:cubicBezTo>
                  <a:cubicBezTo>
                    <a:pt x="260" y="300"/>
                    <a:pt x="261" y="299"/>
                    <a:pt x="261" y="296"/>
                  </a:cubicBezTo>
                  <a:cubicBezTo>
                    <a:pt x="261" y="293"/>
                    <a:pt x="260" y="290"/>
                    <a:pt x="260" y="285"/>
                  </a:cubicBezTo>
                  <a:close/>
                  <a:moveTo>
                    <a:pt x="220" y="303"/>
                  </a:moveTo>
                  <a:cubicBezTo>
                    <a:pt x="219" y="297"/>
                    <a:pt x="219" y="293"/>
                    <a:pt x="218" y="288"/>
                  </a:cubicBezTo>
                  <a:cubicBezTo>
                    <a:pt x="217" y="287"/>
                    <a:pt x="215" y="286"/>
                    <a:pt x="214" y="286"/>
                  </a:cubicBezTo>
                  <a:cubicBezTo>
                    <a:pt x="211" y="286"/>
                    <a:pt x="209" y="287"/>
                    <a:pt x="206" y="287"/>
                  </a:cubicBezTo>
                  <a:cubicBezTo>
                    <a:pt x="203" y="288"/>
                    <a:pt x="201" y="290"/>
                    <a:pt x="203" y="293"/>
                  </a:cubicBezTo>
                  <a:cubicBezTo>
                    <a:pt x="204" y="295"/>
                    <a:pt x="205" y="297"/>
                    <a:pt x="205" y="298"/>
                  </a:cubicBezTo>
                  <a:cubicBezTo>
                    <a:pt x="209" y="308"/>
                    <a:pt x="209" y="308"/>
                    <a:pt x="218" y="305"/>
                  </a:cubicBezTo>
                  <a:cubicBezTo>
                    <a:pt x="219" y="305"/>
                    <a:pt x="220" y="304"/>
                    <a:pt x="220" y="303"/>
                  </a:cubicBezTo>
                  <a:close/>
                  <a:moveTo>
                    <a:pt x="338" y="286"/>
                  </a:moveTo>
                  <a:cubicBezTo>
                    <a:pt x="338" y="286"/>
                    <a:pt x="336" y="288"/>
                    <a:pt x="336" y="289"/>
                  </a:cubicBezTo>
                  <a:cubicBezTo>
                    <a:pt x="335" y="293"/>
                    <a:pt x="334" y="297"/>
                    <a:pt x="333" y="302"/>
                  </a:cubicBezTo>
                  <a:cubicBezTo>
                    <a:pt x="333" y="303"/>
                    <a:pt x="334" y="304"/>
                    <a:pt x="335" y="305"/>
                  </a:cubicBezTo>
                  <a:cubicBezTo>
                    <a:pt x="344" y="309"/>
                    <a:pt x="344" y="308"/>
                    <a:pt x="348" y="299"/>
                  </a:cubicBezTo>
                  <a:cubicBezTo>
                    <a:pt x="348" y="299"/>
                    <a:pt x="348" y="299"/>
                    <a:pt x="348" y="299"/>
                  </a:cubicBezTo>
                  <a:cubicBezTo>
                    <a:pt x="353" y="286"/>
                    <a:pt x="352" y="289"/>
                    <a:pt x="340" y="286"/>
                  </a:cubicBezTo>
                  <a:cubicBezTo>
                    <a:pt x="340" y="286"/>
                    <a:pt x="340" y="286"/>
                    <a:pt x="338" y="286"/>
                  </a:cubicBezTo>
                  <a:close/>
                  <a:moveTo>
                    <a:pt x="423" y="353"/>
                  </a:moveTo>
                  <a:cubicBezTo>
                    <a:pt x="427" y="351"/>
                    <a:pt x="430" y="348"/>
                    <a:pt x="434" y="346"/>
                  </a:cubicBezTo>
                  <a:cubicBezTo>
                    <a:pt x="443" y="340"/>
                    <a:pt x="441" y="341"/>
                    <a:pt x="434" y="334"/>
                  </a:cubicBezTo>
                  <a:cubicBezTo>
                    <a:pt x="432" y="332"/>
                    <a:pt x="430" y="331"/>
                    <a:pt x="428" y="334"/>
                  </a:cubicBezTo>
                  <a:cubicBezTo>
                    <a:pt x="426" y="336"/>
                    <a:pt x="424" y="338"/>
                    <a:pt x="422" y="340"/>
                  </a:cubicBezTo>
                  <a:cubicBezTo>
                    <a:pt x="414" y="346"/>
                    <a:pt x="413" y="344"/>
                    <a:pt x="422" y="353"/>
                  </a:cubicBezTo>
                  <a:cubicBezTo>
                    <a:pt x="422" y="353"/>
                    <a:pt x="423" y="353"/>
                    <a:pt x="423" y="353"/>
                  </a:cubicBezTo>
                  <a:close/>
                  <a:moveTo>
                    <a:pt x="455" y="429"/>
                  </a:moveTo>
                  <a:cubicBezTo>
                    <a:pt x="455" y="429"/>
                    <a:pt x="455" y="429"/>
                    <a:pt x="455" y="429"/>
                  </a:cubicBezTo>
                  <a:cubicBezTo>
                    <a:pt x="458" y="429"/>
                    <a:pt x="462" y="429"/>
                    <a:pt x="465" y="429"/>
                  </a:cubicBezTo>
                  <a:cubicBezTo>
                    <a:pt x="470" y="430"/>
                    <a:pt x="469" y="426"/>
                    <a:pt x="469" y="424"/>
                  </a:cubicBezTo>
                  <a:cubicBezTo>
                    <a:pt x="469" y="421"/>
                    <a:pt x="469" y="419"/>
                    <a:pt x="465" y="419"/>
                  </a:cubicBezTo>
                  <a:cubicBezTo>
                    <a:pt x="459" y="419"/>
                    <a:pt x="453" y="419"/>
                    <a:pt x="446" y="419"/>
                  </a:cubicBezTo>
                  <a:cubicBezTo>
                    <a:pt x="442" y="419"/>
                    <a:pt x="442" y="420"/>
                    <a:pt x="442" y="424"/>
                  </a:cubicBezTo>
                  <a:cubicBezTo>
                    <a:pt x="442" y="427"/>
                    <a:pt x="442" y="430"/>
                    <a:pt x="446" y="429"/>
                  </a:cubicBezTo>
                  <a:cubicBezTo>
                    <a:pt x="449" y="429"/>
                    <a:pt x="452" y="429"/>
                    <a:pt x="455" y="429"/>
                  </a:cubicBezTo>
                  <a:close/>
                  <a:moveTo>
                    <a:pt x="313" y="301"/>
                  </a:moveTo>
                  <a:cubicBezTo>
                    <a:pt x="316" y="302"/>
                    <a:pt x="319" y="302"/>
                    <a:pt x="321" y="303"/>
                  </a:cubicBezTo>
                  <a:cubicBezTo>
                    <a:pt x="324" y="304"/>
                    <a:pt x="326" y="303"/>
                    <a:pt x="326" y="300"/>
                  </a:cubicBezTo>
                  <a:cubicBezTo>
                    <a:pt x="327" y="296"/>
                    <a:pt x="328" y="291"/>
                    <a:pt x="329" y="287"/>
                  </a:cubicBezTo>
                  <a:cubicBezTo>
                    <a:pt x="329" y="286"/>
                    <a:pt x="328" y="284"/>
                    <a:pt x="327" y="284"/>
                  </a:cubicBezTo>
                  <a:cubicBezTo>
                    <a:pt x="323" y="283"/>
                    <a:pt x="319" y="283"/>
                    <a:pt x="315" y="282"/>
                  </a:cubicBezTo>
                  <a:cubicBezTo>
                    <a:pt x="314" y="289"/>
                    <a:pt x="313" y="295"/>
                    <a:pt x="313" y="301"/>
                  </a:cubicBezTo>
                  <a:close/>
                  <a:moveTo>
                    <a:pt x="240" y="301"/>
                  </a:moveTo>
                  <a:cubicBezTo>
                    <a:pt x="240" y="297"/>
                    <a:pt x="240" y="293"/>
                    <a:pt x="240" y="289"/>
                  </a:cubicBezTo>
                  <a:cubicBezTo>
                    <a:pt x="239" y="282"/>
                    <a:pt x="239" y="282"/>
                    <a:pt x="233" y="283"/>
                  </a:cubicBezTo>
                  <a:cubicBezTo>
                    <a:pt x="232" y="283"/>
                    <a:pt x="230" y="283"/>
                    <a:pt x="229" y="283"/>
                  </a:cubicBezTo>
                  <a:cubicBezTo>
                    <a:pt x="226" y="283"/>
                    <a:pt x="224" y="285"/>
                    <a:pt x="225" y="288"/>
                  </a:cubicBezTo>
                  <a:cubicBezTo>
                    <a:pt x="226" y="292"/>
                    <a:pt x="226" y="297"/>
                    <a:pt x="228" y="301"/>
                  </a:cubicBezTo>
                  <a:cubicBezTo>
                    <a:pt x="228" y="302"/>
                    <a:pt x="230" y="303"/>
                    <a:pt x="232" y="303"/>
                  </a:cubicBezTo>
                  <a:cubicBezTo>
                    <a:pt x="234" y="303"/>
                    <a:pt x="237" y="302"/>
                    <a:pt x="240" y="301"/>
                  </a:cubicBezTo>
                  <a:close/>
                  <a:moveTo>
                    <a:pt x="98" y="395"/>
                  </a:moveTo>
                  <a:cubicBezTo>
                    <a:pt x="98" y="395"/>
                    <a:pt x="98" y="395"/>
                    <a:pt x="98" y="395"/>
                  </a:cubicBezTo>
                  <a:cubicBezTo>
                    <a:pt x="101" y="395"/>
                    <a:pt x="104" y="395"/>
                    <a:pt x="107" y="395"/>
                  </a:cubicBezTo>
                  <a:cubicBezTo>
                    <a:pt x="110" y="396"/>
                    <a:pt x="111" y="394"/>
                    <a:pt x="112" y="391"/>
                  </a:cubicBezTo>
                  <a:cubicBezTo>
                    <a:pt x="112" y="388"/>
                    <a:pt x="110" y="387"/>
                    <a:pt x="108" y="387"/>
                  </a:cubicBezTo>
                  <a:cubicBezTo>
                    <a:pt x="104" y="386"/>
                    <a:pt x="100" y="385"/>
                    <a:pt x="97" y="384"/>
                  </a:cubicBezTo>
                  <a:cubicBezTo>
                    <a:pt x="87" y="382"/>
                    <a:pt x="87" y="382"/>
                    <a:pt x="85" y="391"/>
                  </a:cubicBezTo>
                  <a:cubicBezTo>
                    <a:pt x="84" y="394"/>
                    <a:pt x="86" y="395"/>
                    <a:pt x="88" y="395"/>
                  </a:cubicBezTo>
                  <a:cubicBezTo>
                    <a:pt x="92" y="395"/>
                    <a:pt x="95" y="395"/>
                    <a:pt x="98" y="395"/>
                  </a:cubicBezTo>
                  <a:close/>
                  <a:moveTo>
                    <a:pt x="409" y="314"/>
                  </a:moveTo>
                  <a:cubicBezTo>
                    <a:pt x="406" y="312"/>
                    <a:pt x="403" y="310"/>
                    <a:pt x="400" y="308"/>
                  </a:cubicBezTo>
                  <a:cubicBezTo>
                    <a:pt x="399" y="308"/>
                    <a:pt x="397" y="309"/>
                    <a:pt x="396" y="310"/>
                  </a:cubicBezTo>
                  <a:cubicBezTo>
                    <a:pt x="394" y="313"/>
                    <a:pt x="392" y="316"/>
                    <a:pt x="390" y="319"/>
                  </a:cubicBezTo>
                  <a:cubicBezTo>
                    <a:pt x="386" y="325"/>
                    <a:pt x="386" y="325"/>
                    <a:pt x="392" y="329"/>
                  </a:cubicBezTo>
                  <a:cubicBezTo>
                    <a:pt x="393" y="329"/>
                    <a:pt x="394" y="330"/>
                    <a:pt x="394" y="330"/>
                  </a:cubicBezTo>
                  <a:cubicBezTo>
                    <a:pt x="395" y="330"/>
                    <a:pt x="397" y="330"/>
                    <a:pt x="397" y="329"/>
                  </a:cubicBezTo>
                  <a:cubicBezTo>
                    <a:pt x="401" y="324"/>
                    <a:pt x="405" y="319"/>
                    <a:pt x="409" y="314"/>
                  </a:cubicBezTo>
                  <a:close/>
                  <a:moveTo>
                    <a:pt x="442" y="381"/>
                  </a:moveTo>
                  <a:cubicBezTo>
                    <a:pt x="447" y="379"/>
                    <a:pt x="451" y="378"/>
                    <a:pt x="455" y="377"/>
                  </a:cubicBezTo>
                  <a:cubicBezTo>
                    <a:pt x="458" y="376"/>
                    <a:pt x="462" y="375"/>
                    <a:pt x="462" y="374"/>
                  </a:cubicBezTo>
                  <a:cubicBezTo>
                    <a:pt x="462" y="371"/>
                    <a:pt x="460" y="369"/>
                    <a:pt x="459" y="366"/>
                  </a:cubicBezTo>
                  <a:cubicBezTo>
                    <a:pt x="459" y="366"/>
                    <a:pt x="459" y="366"/>
                    <a:pt x="459" y="366"/>
                  </a:cubicBezTo>
                  <a:cubicBezTo>
                    <a:pt x="457" y="364"/>
                    <a:pt x="456" y="363"/>
                    <a:pt x="453" y="364"/>
                  </a:cubicBezTo>
                  <a:cubicBezTo>
                    <a:pt x="449" y="367"/>
                    <a:pt x="444" y="369"/>
                    <a:pt x="440" y="372"/>
                  </a:cubicBezTo>
                  <a:cubicBezTo>
                    <a:pt x="439" y="373"/>
                    <a:pt x="437" y="375"/>
                    <a:pt x="437" y="376"/>
                  </a:cubicBezTo>
                  <a:cubicBezTo>
                    <a:pt x="438" y="378"/>
                    <a:pt x="438" y="381"/>
                    <a:pt x="442" y="381"/>
                  </a:cubicBezTo>
                  <a:close/>
                  <a:moveTo>
                    <a:pt x="167" y="325"/>
                  </a:moveTo>
                  <a:cubicBezTo>
                    <a:pt x="164" y="321"/>
                    <a:pt x="163" y="318"/>
                    <a:pt x="161" y="315"/>
                  </a:cubicBezTo>
                  <a:cubicBezTo>
                    <a:pt x="155" y="307"/>
                    <a:pt x="155" y="307"/>
                    <a:pt x="147" y="312"/>
                  </a:cubicBezTo>
                  <a:cubicBezTo>
                    <a:pt x="145" y="314"/>
                    <a:pt x="145" y="316"/>
                    <a:pt x="146" y="318"/>
                  </a:cubicBezTo>
                  <a:cubicBezTo>
                    <a:pt x="150" y="321"/>
                    <a:pt x="153" y="325"/>
                    <a:pt x="156" y="329"/>
                  </a:cubicBezTo>
                  <a:cubicBezTo>
                    <a:pt x="157" y="330"/>
                    <a:pt x="159" y="330"/>
                    <a:pt x="160" y="330"/>
                  </a:cubicBezTo>
                  <a:cubicBezTo>
                    <a:pt x="162" y="328"/>
                    <a:pt x="164" y="327"/>
                    <a:pt x="167" y="325"/>
                  </a:cubicBezTo>
                  <a:close/>
                  <a:moveTo>
                    <a:pt x="97" y="363"/>
                  </a:moveTo>
                  <a:cubicBezTo>
                    <a:pt x="95" y="367"/>
                    <a:pt x="93" y="369"/>
                    <a:pt x="92" y="372"/>
                  </a:cubicBezTo>
                  <a:cubicBezTo>
                    <a:pt x="90" y="375"/>
                    <a:pt x="91" y="376"/>
                    <a:pt x="94" y="377"/>
                  </a:cubicBezTo>
                  <a:cubicBezTo>
                    <a:pt x="100" y="378"/>
                    <a:pt x="105" y="379"/>
                    <a:pt x="111" y="381"/>
                  </a:cubicBezTo>
                  <a:cubicBezTo>
                    <a:pt x="113" y="382"/>
                    <a:pt x="115" y="381"/>
                    <a:pt x="115" y="379"/>
                  </a:cubicBezTo>
                  <a:cubicBezTo>
                    <a:pt x="116" y="376"/>
                    <a:pt x="118" y="374"/>
                    <a:pt x="115" y="373"/>
                  </a:cubicBezTo>
                  <a:cubicBezTo>
                    <a:pt x="109" y="370"/>
                    <a:pt x="103" y="366"/>
                    <a:pt x="97" y="363"/>
                  </a:cubicBezTo>
                  <a:close/>
                  <a:moveTo>
                    <a:pt x="175" y="297"/>
                  </a:moveTo>
                  <a:cubicBezTo>
                    <a:pt x="175" y="298"/>
                    <a:pt x="174" y="298"/>
                    <a:pt x="174" y="299"/>
                  </a:cubicBezTo>
                  <a:cubicBezTo>
                    <a:pt x="171" y="300"/>
                    <a:pt x="168" y="301"/>
                    <a:pt x="166" y="302"/>
                  </a:cubicBezTo>
                  <a:cubicBezTo>
                    <a:pt x="164" y="303"/>
                    <a:pt x="163" y="305"/>
                    <a:pt x="165" y="307"/>
                  </a:cubicBezTo>
                  <a:cubicBezTo>
                    <a:pt x="167" y="311"/>
                    <a:pt x="170" y="315"/>
                    <a:pt x="172" y="319"/>
                  </a:cubicBezTo>
                  <a:cubicBezTo>
                    <a:pt x="173" y="322"/>
                    <a:pt x="175" y="322"/>
                    <a:pt x="177" y="320"/>
                  </a:cubicBezTo>
                  <a:cubicBezTo>
                    <a:pt x="178" y="320"/>
                    <a:pt x="180" y="319"/>
                    <a:pt x="181" y="318"/>
                  </a:cubicBezTo>
                  <a:cubicBezTo>
                    <a:pt x="182" y="317"/>
                    <a:pt x="183" y="315"/>
                    <a:pt x="182" y="314"/>
                  </a:cubicBezTo>
                  <a:cubicBezTo>
                    <a:pt x="180" y="310"/>
                    <a:pt x="178" y="305"/>
                    <a:pt x="176" y="301"/>
                  </a:cubicBezTo>
                  <a:cubicBezTo>
                    <a:pt x="176" y="300"/>
                    <a:pt x="176" y="298"/>
                    <a:pt x="175" y="297"/>
                  </a:cubicBezTo>
                  <a:close/>
                  <a:moveTo>
                    <a:pt x="380" y="321"/>
                  </a:moveTo>
                  <a:cubicBezTo>
                    <a:pt x="382" y="318"/>
                    <a:pt x="384" y="315"/>
                    <a:pt x="385" y="313"/>
                  </a:cubicBezTo>
                  <a:cubicBezTo>
                    <a:pt x="391" y="303"/>
                    <a:pt x="391" y="304"/>
                    <a:pt x="381" y="299"/>
                  </a:cubicBezTo>
                  <a:cubicBezTo>
                    <a:pt x="379" y="298"/>
                    <a:pt x="378" y="299"/>
                    <a:pt x="377" y="300"/>
                  </a:cubicBezTo>
                  <a:cubicBezTo>
                    <a:pt x="375" y="305"/>
                    <a:pt x="373" y="309"/>
                    <a:pt x="371" y="314"/>
                  </a:cubicBezTo>
                  <a:cubicBezTo>
                    <a:pt x="371" y="315"/>
                    <a:pt x="371" y="317"/>
                    <a:pt x="372" y="317"/>
                  </a:cubicBezTo>
                  <a:cubicBezTo>
                    <a:pt x="374" y="319"/>
                    <a:pt x="377" y="320"/>
                    <a:pt x="380" y="321"/>
                  </a:cubicBezTo>
                  <a:close/>
                  <a:moveTo>
                    <a:pt x="120" y="368"/>
                  </a:moveTo>
                  <a:cubicBezTo>
                    <a:pt x="121" y="366"/>
                    <a:pt x="122" y="365"/>
                    <a:pt x="124" y="363"/>
                  </a:cubicBezTo>
                  <a:cubicBezTo>
                    <a:pt x="126" y="361"/>
                    <a:pt x="125" y="359"/>
                    <a:pt x="123" y="357"/>
                  </a:cubicBezTo>
                  <a:cubicBezTo>
                    <a:pt x="120" y="355"/>
                    <a:pt x="117" y="354"/>
                    <a:pt x="115" y="352"/>
                  </a:cubicBezTo>
                  <a:cubicBezTo>
                    <a:pt x="108" y="346"/>
                    <a:pt x="107" y="346"/>
                    <a:pt x="102" y="353"/>
                  </a:cubicBezTo>
                  <a:cubicBezTo>
                    <a:pt x="102" y="353"/>
                    <a:pt x="102" y="354"/>
                    <a:pt x="102" y="354"/>
                  </a:cubicBezTo>
                  <a:cubicBezTo>
                    <a:pt x="101" y="356"/>
                    <a:pt x="101" y="357"/>
                    <a:pt x="103" y="359"/>
                  </a:cubicBezTo>
                  <a:cubicBezTo>
                    <a:pt x="109" y="362"/>
                    <a:pt x="114" y="365"/>
                    <a:pt x="120" y="368"/>
                  </a:cubicBezTo>
                  <a:close/>
                  <a:moveTo>
                    <a:pt x="468" y="395"/>
                  </a:moveTo>
                  <a:cubicBezTo>
                    <a:pt x="468" y="392"/>
                    <a:pt x="468" y="389"/>
                    <a:pt x="468" y="387"/>
                  </a:cubicBezTo>
                  <a:cubicBezTo>
                    <a:pt x="467" y="382"/>
                    <a:pt x="466" y="382"/>
                    <a:pt x="461" y="383"/>
                  </a:cubicBezTo>
                  <a:cubicBezTo>
                    <a:pt x="455" y="384"/>
                    <a:pt x="450" y="385"/>
                    <a:pt x="444" y="387"/>
                  </a:cubicBezTo>
                  <a:cubicBezTo>
                    <a:pt x="443" y="387"/>
                    <a:pt x="442" y="389"/>
                    <a:pt x="442" y="390"/>
                  </a:cubicBezTo>
                  <a:cubicBezTo>
                    <a:pt x="442" y="392"/>
                    <a:pt x="444" y="394"/>
                    <a:pt x="445" y="394"/>
                  </a:cubicBezTo>
                  <a:cubicBezTo>
                    <a:pt x="452" y="395"/>
                    <a:pt x="460" y="395"/>
                    <a:pt x="468" y="395"/>
                  </a:cubicBezTo>
                  <a:close/>
                  <a:moveTo>
                    <a:pt x="195" y="292"/>
                  </a:moveTo>
                  <a:cubicBezTo>
                    <a:pt x="193" y="292"/>
                    <a:pt x="193" y="292"/>
                    <a:pt x="192" y="292"/>
                  </a:cubicBezTo>
                  <a:cubicBezTo>
                    <a:pt x="182" y="293"/>
                    <a:pt x="181" y="295"/>
                    <a:pt x="185" y="303"/>
                  </a:cubicBezTo>
                  <a:cubicBezTo>
                    <a:pt x="186" y="304"/>
                    <a:pt x="186" y="305"/>
                    <a:pt x="187" y="306"/>
                  </a:cubicBezTo>
                  <a:cubicBezTo>
                    <a:pt x="191" y="314"/>
                    <a:pt x="191" y="314"/>
                    <a:pt x="199" y="311"/>
                  </a:cubicBezTo>
                  <a:cubicBezTo>
                    <a:pt x="200" y="310"/>
                    <a:pt x="201" y="308"/>
                    <a:pt x="200" y="307"/>
                  </a:cubicBezTo>
                  <a:cubicBezTo>
                    <a:pt x="199" y="302"/>
                    <a:pt x="197" y="297"/>
                    <a:pt x="195" y="292"/>
                  </a:cubicBezTo>
                  <a:close/>
                  <a:moveTo>
                    <a:pt x="360" y="292"/>
                  </a:moveTo>
                  <a:cubicBezTo>
                    <a:pt x="360" y="292"/>
                    <a:pt x="358" y="293"/>
                    <a:pt x="358" y="294"/>
                  </a:cubicBezTo>
                  <a:cubicBezTo>
                    <a:pt x="356" y="298"/>
                    <a:pt x="354" y="303"/>
                    <a:pt x="353" y="307"/>
                  </a:cubicBezTo>
                  <a:cubicBezTo>
                    <a:pt x="353" y="308"/>
                    <a:pt x="353" y="310"/>
                    <a:pt x="354" y="310"/>
                  </a:cubicBezTo>
                  <a:cubicBezTo>
                    <a:pt x="356" y="311"/>
                    <a:pt x="358" y="312"/>
                    <a:pt x="360" y="312"/>
                  </a:cubicBezTo>
                  <a:cubicBezTo>
                    <a:pt x="362" y="313"/>
                    <a:pt x="364" y="313"/>
                    <a:pt x="365" y="310"/>
                  </a:cubicBezTo>
                  <a:cubicBezTo>
                    <a:pt x="366" y="307"/>
                    <a:pt x="367" y="305"/>
                    <a:pt x="368" y="302"/>
                  </a:cubicBezTo>
                  <a:cubicBezTo>
                    <a:pt x="372" y="295"/>
                    <a:pt x="371" y="293"/>
                    <a:pt x="363" y="292"/>
                  </a:cubicBezTo>
                  <a:cubicBezTo>
                    <a:pt x="363" y="292"/>
                    <a:pt x="362" y="292"/>
                    <a:pt x="360" y="292"/>
                  </a:cubicBezTo>
                  <a:close/>
                  <a:moveTo>
                    <a:pt x="410" y="341"/>
                  </a:moveTo>
                  <a:cubicBezTo>
                    <a:pt x="412" y="339"/>
                    <a:pt x="415" y="337"/>
                    <a:pt x="417" y="335"/>
                  </a:cubicBezTo>
                  <a:cubicBezTo>
                    <a:pt x="419" y="333"/>
                    <a:pt x="422" y="331"/>
                    <a:pt x="424" y="328"/>
                  </a:cubicBezTo>
                  <a:cubicBezTo>
                    <a:pt x="425" y="328"/>
                    <a:pt x="424" y="325"/>
                    <a:pt x="424" y="325"/>
                  </a:cubicBezTo>
                  <a:cubicBezTo>
                    <a:pt x="416" y="317"/>
                    <a:pt x="415" y="318"/>
                    <a:pt x="409" y="326"/>
                  </a:cubicBezTo>
                  <a:cubicBezTo>
                    <a:pt x="409" y="327"/>
                    <a:pt x="408" y="327"/>
                    <a:pt x="408" y="327"/>
                  </a:cubicBezTo>
                  <a:cubicBezTo>
                    <a:pt x="402" y="335"/>
                    <a:pt x="402" y="335"/>
                    <a:pt x="410" y="341"/>
                  </a:cubicBezTo>
                  <a:close/>
                  <a:moveTo>
                    <a:pt x="428" y="359"/>
                  </a:moveTo>
                  <a:cubicBezTo>
                    <a:pt x="429" y="361"/>
                    <a:pt x="430" y="363"/>
                    <a:pt x="431" y="364"/>
                  </a:cubicBezTo>
                  <a:cubicBezTo>
                    <a:pt x="432" y="365"/>
                    <a:pt x="434" y="367"/>
                    <a:pt x="435" y="366"/>
                  </a:cubicBezTo>
                  <a:cubicBezTo>
                    <a:pt x="441" y="363"/>
                    <a:pt x="447" y="360"/>
                    <a:pt x="453" y="357"/>
                  </a:cubicBezTo>
                  <a:cubicBezTo>
                    <a:pt x="451" y="354"/>
                    <a:pt x="450" y="352"/>
                    <a:pt x="448" y="349"/>
                  </a:cubicBezTo>
                  <a:cubicBezTo>
                    <a:pt x="447" y="347"/>
                    <a:pt x="445" y="347"/>
                    <a:pt x="443" y="349"/>
                  </a:cubicBezTo>
                  <a:cubicBezTo>
                    <a:pt x="438" y="352"/>
                    <a:pt x="433" y="355"/>
                    <a:pt x="428" y="359"/>
                  </a:cubicBezTo>
                  <a:close/>
                  <a:moveTo>
                    <a:pt x="128" y="327"/>
                  </a:moveTo>
                  <a:cubicBezTo>
                    <a:pt x="132" y="330"/>
                    <a:pt x="135" y="334"/>
                    <a:pt x="139" y="337"/>
                  </a:cubicBezTo>
                  <a:cubicBezTo>
                    <a:pt x="143" y="341"/>
                    <a:pt x="144" y="341"/>
                    <a:pt x="149" y="337"/>
                  </a:cubicBezTo>
                  <a:cubicBezTo>
                    <a:pt x="149" y="336"/>
                    <a:pt x="150" y="336"/>
                    <a:pt x="151" y="335"/>
                  </a:cubicBezTo>
                  <a:cubicBezTo>
                    <a:pt x="147" y="330"/>
                    <a:pt x="143" y="325"/>
                    <a:pt x="139" y="320"/>
                  </a:cubicBezTo>
                  <a:cubicBezTo>
                    <a:pt x="139" y="320"/>
                    <a:pt x="137" y="320"/>
                    <a:pt x="136" y="320"/>
                  </a:cubicBezTo>
                  <a:cubicBezTo>
                    <a:pt x="134" y="322"/>
                    <a:pt x="131" y="324"/>
                    <a:pt x="128" y="327"/>
                  </a:cubicBezTo>
                  <a:close/>
                  <a:moveTo>
                    <a:pt x="84" y="296"/>
                  </a:moveTo>
                  <a:cubicBezTo>
                    <a:pt x="82" y="296"/>
                    <a:pt x="80" y="296"/>
                    <a:pt x="77" y="296"/>
                  </a:cubicBezTo>
                  <a:cubicBezTo>
                    <a:pt x="74" y="295"/>
                    <a:pt x="73" y="297"/>
                    <a:pt x="73" y="300"/>
                  </a:cubicBezTo>
                  <a:cubicBezTo>
                    <a:pt x="73" y="304"/>
                    <a:pt x="74" y="304"/>
                    <a:pt x="77" y="304"/>
                  </a:cubicBezTo>
                  <a:cubicBezTo>
                    <a:pt x="82" y="304"/>
                    <a:pt x="86" y="304"/>
                    <a:pt x="90" y="304"/>
                  </a:cubicBezTo>
                  <a:cubicBezTo>
                    <a:pt x="93" y="304"/>
                    <a:pt x="95" y="304"/>
                    <a:pt x="95" y="300"/>
                  </a:cubicBezTo>
                  <a:cubicBezTo>
                    <a:pt x="95" y="296"/>
                    <a:pt x="93" y="295"/>
                    <a:pt x="90" y="296"/>
                  </a:cubicBezTo>
                  <a:cubicBezTo>
                    <a:pt x="88" y="296"/>
                    <a:pt x="86" y="296"/>
                    <a:pt x="84" y="296"/>
                  </a:cubicBezTo>
                  <a:close/>
                  <a:moveTo>
                    <a:pt x="459" y="303"/>
                  </a:moveTo>
                  <a:cubicBezTo>
                    <a:pt x="464" y="303"/>
                    <a:pt x="469" y="303"/>
                    <a:pt x="474" y="304"/>
                  </a:cubicBezTo>
                  <a:cubicBezTo>
                    <a:pt x="481" y="304"/>
                    <a:pt x="482" y="303"/>
                    <a:pt x="480" y="296"/>
                  </a:cubicBezTo>
                  <a:cubicBezTo>
                    <a:pt x="473" y="296"/>
                    <a:pt x="466" y="296"/>
                    <a:pt x="459" y="296"/>
                  </a:cubicBezTo>
                  <a:cubicBezTo>
                    <a:pt x="459" y="299"/>
                    <a:pt x="459" y="301"/>
                    <a:pt x="459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ṩḻïḑé"/>
            <p:cNvSpPr/>
            <p:nvPr/>
          </p:nvSpPr>
          <p:spPr bwMode="auto">
            <a:xfrm>
              <a:off x="3073989" y="2967749"/>
              <a:ext cx="363747" cy="1056600"/>
            </a:xfrm>
            <a:custGeom>
              <a:avLst/>
              <a:gdLst>
                <a:gd name="T0" fmla="*/ 176 w 249"/>
                <a:gd name="T1" fmla="*/ 596 h 724"/>
                <a:gd name="T2" fmla="*/ 217 w 249"/>
                <a:gd name="T3" fmla="*/ 668 h 724"/>
                <a:gd name="T4" fmla="*/ 179 w 249"/>
                <a:gd name="T5" fmla="*/ 652 h 724"/>
                <a:gd name="T6" fmla="*/ 153 w 249"/>
                <a:gd name="T7" fmla="*/ 673 h 724"/>
                <a:gd name="T8" fmla="*/ 193 w 249"/>
                <a:gd name="T9" fmla="*/ 721 h 724"/>
                <a:gd name="T10" fmla="*/ 86 w 249"/>
                <a:gd name="T11" fmla="*/ 630 h 724"/>
                <a:gd name="T12" fmla="*/ 16 w 249"/>
                <a:gd name="T13" fmla="*/ 420 h 724"/>
                <a:gd name="T14" fmla="*/ 11 w 249"/>
                <a:gd name="T15" fmla="*/ 279 h 724"/>
                <a:gd name="T16" fmla="*/ 3 w 249"/>
                <a:gd name="T17" fmla="*/ 77 h 724"/>
                <a:gd name="T18" fmla="*/ 5 w 249"/>
                <a:gd name="T19" fmla="*/ 6 h 724"/>
                <a:gd name="T20" fmla="*/ 21 w 249"/>
                <a:gd name="T21" fmla="*/ 98 h 724"/>
                <a:gd name="T22" fmla="*/ 26 w 249"/>
                <a:gd name="T23" fmla="*/ 256 h 724"/>
                <a:gd name="T24" fmla="*/ 38 w 249"/>
                <a:gd name="T25" fmla="*/ 267 h 724"/>
                <a:gd name="T26" fmla="*/ 36 w 249"/>
                <a:gd name="T27" fmla="*/ 166 h 724"/>
                <a:gd name="T28" fmla="*/ 31 w 249"/>
                <a:gd name="T29" fmla="*/ 47 h 724"/>
                <a:gd name="T30" fmla="*/ 47 w 249"/>
                <a:gd name="T31" fmla="*/ 81 h 724"/>
                <a:gd name="T32" fmla="*/ 53 w 249"/>
                <a:gd name="T33" fmla="*/ 275 h 724"/>
                <a:gd name="T34" fmla="*/ 66 w 249"/>
                <a:gd name="T35" fmla="*/ 295 h 724"/>
                <a:gd name="T36" fmla="*/ 61 w 249"/>
                <a:gd name="T37" fmla="*/ 137 h 724"/>
                <a:gd name="T38" fmla="*/ 60 w 249"/>
                <a:gd name="T39" fmla="*/ 87 h 724"/>
                <a:gd name="T40" fmla="*/ 76 w 249"/>
                <a:gd name="T41" fmla="*/ 160 h 724"/>
                <a:gd name="T42" fmla="*/ 81 w 249"/>
                <a:gd name="T43" fmla="*/ 282 h 724"/>
                <a:gd name="T44" fmla="*/ 90 w 249"/>
                <a:gd name="T45" fmla="*/ 201 h 724"/>
                <a:gd name="T46" fmla="*/ 89 w 249"/>
                <a:gd name="T47" fmla="*/ 128 h 724"/>
                <a:gd name="T48" fmla="*/ 106 w 249"/>
                <a:gd name="T49" fmla="*/ 261 h 724"/>
                <a:gd name="T50" fmla="*/ 121 w 249"/>
                <a:gd name="T51" fmla="*/ 473 h 724"/>
                <a:gd name="T52" fmla="*/ 249 w 249"/>
                <a:gd name="T53" fmla="*/ 633 h 724"/>
                <a:gd name="T54" fmla="*/ 65 w 249"/>
                <a:gd name="T55" fmla="*/ 431 h 724"/>
                <a:gd name="T56" fmla="*/ 29 w 249"/>
                <a:gd name="T57" fmla="*/ 422 h 724"/>
                <a:gd name="T58" fmla="*/ 91 w 249"/>
                <a:gd name="T59" fmla="*/ 553 h 724"/>
                <a:gd name="T60" fmla="*/ 72 w 249"/>
                <a:gd name="T61" fmla="*/ 495 h 724"/>
                <a:gd name="T62" fmla="*/ 34 w 249"/>
                <a:gd name="T63" fmla="*/ 475 h 724"/>
                <a:gd name="T64" fmla="*/ 91 w 249"/>
                <a:gd name="T65" fmla="*/ 553 h 724"/>
                <a:gd name="T66" fmla="*/ 146 w 249"/>
                <a:gd name="T67" fmla="*/ 618 h 724"/>
                <a:gd name="T68" fmla="*/ 61 w 249"/>
                <a:gd name="T69" fmla="*/ 560 h 724"/>
                <a:gd name="T70" fmla="*/ 86 w 249"/>
                <a:gd name="T71" fmla="*/ 602 h 724"/>
                <a:gd name="T72" fmla="*/ 28 w 249"/>
                <a:gd name="T73" fmla="*/ 288 h 724"/>
                <a:gd name="T74" fmla="*/ 43 w 249"/>
                <a:gd name="T75" fmla="*/ 366 h 724"/>
                <a:gd name="T76" fmla="*/ 60 w 249"/>
                <a:gd name="T77" fmla="*/ 334 h 724"/>
                <a:gd name="T78" fmla="*/ 125 w 249"/>
                <a:gd name="T79" fmla="*/ 532 h 724"/>
                <a:gd name="T80" fmla="*/ 162 w 249"/>
                <a:gd name="T81" fmla="*/ 586 h 724"/>
                <a:gd name="T82" fmla="*/ 105 w 249"/>
                <a:gd name="T83" fmla="*/ 462 h 724"/>
                <a:gd name="T84" fmla="*/ 95 w 249"/>
                <a:gd name="T85" fmla="*/ 474 h 724"/>
                <a:gd name="T86" fmla="*/ 101 w 249"/>
                <a:gd name="T87" fmla="*/ 549 h 724"/>
                <a:gd name="T88" fmla="*/ 113 w 249"/>
                <a:gd name="T89" fmla="*/ 496 h 724"/>
                <a:gd name="T90" fmla="*/ 86 w 249"/>
                <a:gd name="T91" fmla="*/ 363 h 724"/>
                <a:gd name="T92" fmla="*/ 95 w 249"/>
                <a:gd name="T93" fmla="*/ 295 h 724"/>
                <a:gd name="T94" fmla="*/ 70 w 249"/>
                <a:gd name="T95" fmla="*/ 331 h 724"/>
                <a:gd name="T96" fmla="*/ 78 w 249"/>
                <a:gd name="T97" fmla="*/ 470 h 724"/>
                <a:gd name="T98" fmla="*/ 98 w 249"/>
                <a:gd name="T99" fmla="*/ 384 h 724"/>
                <a:gd name="T100" fmla="*/ 84 w 249"/>
                <a:gd name="T101" fmla="*/ 395 h 724"/>
                <a:gd name="T102" fmla="*/ 78 w 249"/>
                <a:gd name="T103" fmla="*/ 47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9" h="724">
                  <a:moveTo>
                    <a:pt x="249" y="633"/>
                  </a:moveTo>
                  <a:cubicBezTo>
                    <a:pt x="243" y="641"/>
                    <a:pt x="236" y="648"/>
                    <a:pt x="230" y="656"/>
                  </a:cubicBezTo>
                  <a:cubicBezTo>
                    <a:pt x="220" y="629"/>
                    <a:pt x="199" y="612"/>
                    <a:pt x="176" y="596"/>
                  </a:cubicBezTo>
                  <a:cubicBezTo>
                    <a:pt x="175" y="607"/>
                    <a:pt x="175" y="616"/>
                    <a:pt x="178" y="625"/>
                  </a:cubicBezTo>
                  <a:cubicBezTo>
                    <a:pt x="184" y="639"/>
                    <a:pt x="194" y="650"/>
                    <a:pt x="206" y="659"/>
                  </a:cubicBezTo>
                  <a:cubicBezTo>
                    <a:pt x="209" y="662"/>
                    <a:pt x="213" y="666"/>
                    <a:pt x="217" y="668"/>
                  </a:cubicBezTo>
                  <a:cubicBezTo>
                    <a:pt x="221" y="671"/>
                    <a:pt x="218" y="673"/>
                    <a:pt x="217" y="676"/>
                  </a:cubicBezTo>
                  <a:cubicBezTo>
                    <a:pt x="215" y="678"/>
                    <a:pt x="213" y="677"/>
                    <a:pt x="211" y="675"/>
                  </a:cubicBezTo>
                  <a:cubicBezTo>
                    <a:pt x="201" y="668"/>
                    <a:pt x="190" y="659"/>
                    <a:pt x="179" y="652"/>
                  </a:cubicBezTo>
                  <a:cubicBezTo>
                    <a:pt x="161" y="639"/>
                    <a:pt x="141" y="634"/>
                    <a:pt x="119" y="635"/>
                  </a:cubicBezTo>
                  <a:cubicBezTo>
                    <a:pt x="116" y="636"/>
                    <a:pt x="112" y="636"/>
                    <a:pt x="108" y="636"/>
                  </a:cubicBezTo>
                  <a:cubicBezTo>
                    <a:pt x="120" y="653"/>
                    <a:pt x="135" y="665"/>
                    <a:pt x="153" y="673"/>
                  </a:cubicBezTo>
                  <a:cubicBezTo>
                    <a:pt x="171" y="682"/>
                    <a:pt x="190" y="685"/>
                    <a:pt x="211" y="684"/>
                  </a:cubicBezTo>
                  <a:cubicBezTo>
                    <a:pt x="209" y="688"/>
                    <a:pt x="208" y="690"/>
                    <a:pt x="206" y="693"/>
                  </a:cubicBezTo>
                  <a:cubicBezTo>
                    <a:pt x="202" y="702"/>
                    <a:pt x="198" y="711"/>
                    <a:pt x="193" y="721"/>
                  </a:cubicBezTo>
                  <a:cubicBezTo>
                    <a:pt x="192" y="724"/>
                    <a:pt x="191" y="724"/>
                    <a:pt x="188" y="722"/>
                  </a:cubicBezTo>
                  <a:cubicBezTo>
                    <a:pt x="167" y="707"/>
                    <a:pt x="146" y="692"/>
                    <a:pt x="128" y="673"/>
                  </a:cubicBezTo>
                  <a:cubicBezTo>
                    <a:pt x="113" y="659"/>
                    <a:pt x="99" y="645"/>
                    <a:pt x="86" y="630"/>
                  </a:cubicBezTo>
                  <a:cubicBezTo>
                    <a:pt x="61" y="599"/>
                    <a:pt x="42" y="564"/>
                    <a:pt x="30" y="525"/>
                  </a:cubicBezTo>
                  <a:cubicBezTo>
                    <a:pt x="25" y="509"/>
                    <a:pt x="22" y="493"/>
                    <a:pt x="21" y="476"/>
                  </a:cubicBezTo>
                  <a:cubicBezTo>
                    <a:pt x="19" y="458"/>
                    <a:pt x="17" y="439"/>
                    <a:pt x="16" y="420"/>
                  </a:cubicBezTo>
                  <a:cubicBezTo>
                    <a:pt x="15" y="405"/>
                    <a:pt x="15" y="390"/>
                    <a:pt x="14" y="374"/>
                  </a:cubicBezTo>
                  <a:cubicBezTo>
                    <a:pt x="14" y="357"/>
                    <a:pt x="13" y="340"/>
                    <a:pt x="12" y="323"/>
                  </a:cubicBezTo>
                  <a:cubicBezTo>
                    <a:pt x="12" y="308"/>
                    <a:pt x="11" y="294"/>
                    <a:pt x="11" y="279"/>
                  </a:cubicBezTo>
                  <a:cubicBezTo>
                    <a:pt x="10" y="253"/>
                    <a:pt x="9" y="228"/>
                    <a:pt x="8" y="202"/>
                  </a:cubicBezTo>
                  <a:cubicBezTo>
                    <a:pt x="7" y="186"/>
                    <a:pt x="7" y="170"/>
                    <a:pt x="6" y="153"/>
                  </a:cubicBezTo>
                  <a:cubicBezTo>
                    <a:pt x="5" y="128"/>
                    <a:pt x="4" y="102"/>
                    <a:pt x="3" y="77"/>
                  </a:cubicBezTo>
                  <a:cubicBezTo>
                    <a:pt x="3" y="62"/>
                    <a:pt x="2" y="46"/>
                    <a:pt x="2" y="30"/>
                  </a:cubicBezTo>
                  <a:cubicBezTo>
                    <a:pt x="1" y="21"/>
                    <a:pt x="1" y="11"/>
                    <a:pt x="0" y="0"/>
                  </a:cubicBezTo>
                  <a:cubicBezTo>
                    <a:pt x="2" y="3"/>
                    <a:pt x="4" y="4"/>
                    <a:pt x="5" y="6"/>
                  </a:cubicBezTo>
                  <a:cubicBezTo>
                    <a:pt x="9" y="12"/>
                    <a:pt x="14" y="19"/>
                    <a:pt x="17" y="25"/>
                  </a:cubicBezTo>
                  <a:cubicBezTo>
                    <a:pt x="18" y="26"/>
                    <a:pt x="19" y="29"/>
                    <a:pt x="19" y="31"/>
                  </a:cubicBezTo>
                  <a:cubicBezTo>
                    <a:pt x="20" y="53"/>
                    <a:pt x="20" y="76"/>
                    <a:pt x="21" y="98"/>
                  </a:cubicBezTo>
                  <a:cubicBezTo>
                    <a:pt x="22" y="115"/>
                    <a:pt x="22" y="133"/>
                    <a:pt x="23" y="150"/>
                  </a:cubicBezTo>
                  <a:cubicBezTo>
                    <a:pt x="23" y="169"/>
                    <a:pt x="24" y="187"/>
                    <a:pt x="25" y="206"/>
                  </a:cubicBezTo>
                  <a:cubicBezTo>
                    <a:pt x="25" y="223"/>
                    <a:pt x="26" y="239"/>
                    <a:pt x="26" y="256"/>
                  </a:cubicBezTo>
                  <a:cubicBezTo>
                    <a:pt x="26" y="257"/>
                    <a:pt x="26" y="259"/>
                    <a:pt x="27" y="259"/>
                  </a:cubicBezTo>
                  <a:cubicBezTo>
                    <a:pt x="30" y="262"/>
                    <a:pt x="34" y="265"/>
                    <a:pt x="37" y="268"/>
                  </a:cubicBezTo>
                  <a:cubicBezTo>
                    <a:pt x="37" y="267"/>
                    <a:pt x="38" y="267"/>
                    <a:pt x="38" y="267"/>
                  </a:cubicBezTo>
                  <a:cubicBezTo>
                    <a:pt x="38" y="260"/>
                    <a:pt x="38" y="254"/>
                    <a:pt x="38" y="247"/>
                  </a:cubicBezTo>
                  <a:cubicBezTo>
                    <a:pt x="38" y="242"/>
                    <a:pt x="38" y="237"/>
                    <a:pt x="38" y="232"/>
                  </a:cubicBezTo>
                  <a:cubicBezTo>
                    <a:pt x="37" y="210"/>
                    <a:pt x="36" y="188"/>
                    <a:pt x="36" y="166"/>
                  </a:cubicBezTo>
                  <a:cubicBezTo>
                    <a:pt x="35" y="148"/>
                    <a:pt x="34" y="131"/>
                    <a:pt x="34" y="113"/>
                  </a:cubicBezTo>
                  <a:cubicBezTo>
                    <a:pt x="33" y="95"/>
                    <a:pt x="33" y="76"/>
                    <a:pt x="32" y="57"/>
                  </a:cubicBezTo>
                  <a:cubicBezTo>
                    <a:pt x="32" y="54"/>
                    <a:pt x="32" y="50"/>
                    <a:pt x="31" y="47"/>
                  </a:cubicBezTo>
                  <a:cubicBezTo>
                    <a:pt x="32" y="47"/>
                    <a:pt x="32" y="47"/>
                    <a:pt x="32" y="46"/>
                  </a:cubicBezTo>
                  <a:cubicBezTo>
                    <a:pt x="34" y="49"/>
                    <a:pt x="36" y="52"/>
                    <a:pt x="38" y="54"/>
                  </a:cubicBezTo>
                  <a:cubicBezTo>
                    <a:pt x="44" y="62"/>
                    <a:pt x="47" y="71"/>
                    <a:pt x="47" y="81"/>
                  </a:cubicBezTo>
                  <a:cubicBezTo>
                    <a:pt x="47" y="113"/>
                    <a:pt x="49" y="144"/>
                    <a:pt x="50" y="175"/>
                  </a:cubicBezTo>
                  <a:cubicBezTo>
                    <a:pt x="50" y="193"/>
                    <a:pt x="51" y="211"/>
                    <a:pt x="51" y="228"/>
                  </a:cubicBezTo>
                  <a:cubicBezTo>
                    <a:pt x="52" y="244"/>
                    <a:pt x="52" y="259"/>
                    <a:pt x="53" y="275"/>
                  </a:cubicBezTo>
                  <a:cubicBezTo>
                    <a:pt x="53" y="283"/>
                    <a:pt x="56" y="291"/>
                    <a:pt x="62" y="297"/>
                  </a:cubicBezTo>
                  <a:cubicBezTo>
                    <a:pt x="63" y="298"/>
                    <a:pt x="64" y="298"/>
                    <a:pt x="64" y="299"/>
                  </a:cubicBezTo>
                  <a:cubicBezTo>
                    <a:pt x="65" y="297"/>
                    <a:pt x="66" y="296"/>
                    <a:pt x="66" y="295"/>
                  </a:cubicBezTo>
                  <a:cubicBezTo>
                    <a:pt x="66" y="287"/>
                    <a:pt x="65" y="280"/>
                    <a:pt x="65" y="272"/>
                  </a:cubicBezTo>
                  <a:cubicBezTo>
                    <a:pt x="64" y="252"/>
                    <a:pt x="64" y="231"/>
                    <a:pt x="63" y="211"/>
                  </a:cubicBezTo>
                  <a:cubicBezTo>
                    <a:pt x="62" y="186"/>
                    <a:pt x="62" y="161"/>
                    <a:pt x="61" y="137"/>
                  </a:cubicBezTo>
                  <a:cubicBezTo>
                    <a:pt x="60" y="124"/>
                    <a:pt x="60" y="111"/>
                    <a:pt x="60" y="98"/>
                  </a:cubicBezTo>
                  <a:cubicBezTo>
                    <a:pt x="59" y="95"/>
                    <a:pt x="59" y="91"/>
                    <a:pt x="59" y="87"/>
                  </a:cubicBezTo>
                  <a:cubicBezTo>
                    <a:pt x="59" y="87"/>
                    <a:pt x="60" y="87"/>
                    <a:pt x="60" y="87"/>
                  </a:cubicBezTo>
                  <a:cubicBezTo>
                    <a:pt x="64" y="92"/>
                    <a:pt x="68" y="98"/>
                    <a:pt x="72" y="104"/>
                  </a:cubicBezTo>
                  <a:cubicBezTo>
                    <a:pt x="75" y="107"/>
                    <a:pt x="75" y="111"/>
                    <a:pt x="75" y="116"/>
                  </a:cubicBezTo>
                  <a:cubicBezTo>
                    <a:pt x="76" y="131"/>
                    <a:pt x="76" y="145"/>
                    <a:pt x="76" y="160"/>
                  </a:cubicBezTo>
                  <a:cubicBezTo>
                    <a:pt x="77" y="179"/>
                    <a:pt x="78" y="197"/>
                    <a:pt x="78" y="215"/>
                  </a:cubicBezTo>
                  <a:cubicBezTo>
                    <a:pt x="79" y="233"/>
                    <a:pt x="79" y="251"/>
                    <a:pt x="80" y="269"/>
                  </a:cubicBezTo>
                  <a:cubicBezTo>
                    <a:pt x="80" y="273"/>
                    <a:pt x="81" y="278"/>
                    <a:pt x="81" y="282"/>
                  </a:cubicBezTo>
                  <a:cubicBezTo>
                    <a:pt x="84" y="280"/>
                    <a:pt x="87" y="278"/>
                    <a:pt x="90" y="276"/>
                  </a:cubicBezTo>
                  <a:cubicBezTo>
                    <a:pt x="91" y="275"/>
                    <a:pt x="92" y="272"/>
                    <a:pt x="92" y="271"/>
                  </a:cubicBezTo>
                  <a:cubicBezTo>
                    <a:pt x="91" y="248"/>
                    <a:pt x="91" y="224"/>
                    <a:pt x="90" y="201"/>
                  </a:cubicBezTo>
                  <a:cubicBezTo>
                    <a:pt x="90" y="185"/>
                    <a:pt x="89" y="168"/>
                    <a:pt x="88" y="152"/>
                  </a:cubicBezTo>
                  <a:cubicBezTo>
                    <a:pt x="88" y="144"/>
                    <a:pt x="88" y="136"/>
                    <a:pt x="87" y="128"/>
                  </a:cubicBezTo>
                  <a:cubicBezTo>
                    <a:pt x="88" y="128"/>
                    <a:pt x="88" y="128"/>
                    <a:pt x="89" y="128"/>
                  </a:cubicBezTo>
                  <a:cubicBezTo>
                    <a:pt x="93" y="135"/>
                    <a:pt x="98" y="141"/>
                    <a:pt x="101" y="148"/>
                  </a:cubicBezTo>
                  <a:cubicBezTo>
                    <a:pt x="103" y="153"/>
                    <a:pt x="102" y="160"/>
                    <a:pt x="102" y="165"/>
                  </a:cubicBezTo>
                  <a:cubicBezTo>
                    <a:pt x="104" y="197"/>
                    <a:pt x="105" y="229"/>
                    <a:pt x="106" y="261"/>
                  </a:cubicBezTo>
                  <a:cubicBezTo>
                    <a:pt x="107" y="292"/>
                    <a:pt x="108" y="322"/>
                    <a:pt x="109" y="352"/>
                  </a:cubicBezTo>
                  <a:cubicBezTo>
                    <a:pt x="110" y="368"/>
                    <a:pt x="110" y="384"/>
                    <a:pt x="111" y="400"/>
                  </a:cubicBezTo>
                  <a:cubicBezTo>
                    <a:pt x="112" y="424"/>
                    <a:pt x="114" y="449"/>
                    <a:pt x="121" y="473"/>
                  </a:cubicBezTo>
                  <a:cubicBezTo>
                    <a:pt x="128" y="496"/>
                    <a:pt x="138" y="519"/>
                    <a:pt x="151" y="540"/>
                  </a:cubicBezTo>
                  <a:cubicBezTo>
                    <a:pt x="170" y="570"/>
                    <a:pt x="195" y="594"/>
                    <a:pt x="223" y="615"/>
                  </a:cubicBezTo>
                  <a:cubicBezTo>
                    <a:pt x="232" y="621"/>
                    <a:pt x="240" y="627"/>
                    <a:pt x="249" y="633"/>
                  </a:cubicBezTo>
                  <a:close/>
                  <a:moveTo>
                    <a:pt x="69" y="471"/>
                  </a:moveTo>
                  <a:cubicBezTo>
                    <a:pt x="69" y="468"/>
                    <a:pt x="69" y="467"/>
                    <a:pt x="69" y="465"/>
                  </a:cubicBezTo>
                  <a:cubicBezTo>
                    <a:pt x="67" y="454"/>
                    <a:pt x="66" y="442"/>
                    <a:pt x="65" y="431"/>
                  </a:cubicBezTo>
                  <a:cubicBezTo>
                    <a:pt x="64" y="406"/>
                    <a:pt x="52" y="389"/>
                    <a:pt x="32" y="377"/>
                  </a:cubicBezTo>
                  <a:cubicBezTo>
                    <a:pt x="29" y="376"/>
                    <a:pt x="27" y="376"/>
                    <a:pt x="27" y="380"/>
                  </a:cubicBezTo>
                  <a:cubicBezTo>
                    <a:pt x="28" y="394"/>
                    <a:pt x="28" y="408"/>
                    <a:pt x="29" y="422"/>
                  </a:cubicBezTo>
                  <a:cubicBezTo>
                    <a:pt x="31" y="438"/>
                    <a:pt x="38" y="452"/>
                    <a:pt x="51" y="462"/>
                  </a:cubicBezTo>
                  <a:cubicBezTo>
                    <a:pt x="56" y="466"/>
                    <a:pt x="61" y="469"/>
                    <a:pt x="69" y="471"/>
                  </a:cubicBezTo>
                  <a:close/>
                  <a:moveTo>
                    <a:pt x="91" y="553"/>
                  </a:moveTo>
                  <a:cubicBezTo>
                    <a:pt x="91" y="551"/>
                    <a:pt x="90" y="550"/>
                    <a:pt x="90" y="548"/>
                  </a:cubicBezTo>
                  <a:cubicBezTo>
                    <a:pt x="86" y="538"/>
                    <a:pt x="83" y="527"/>
                    <a:pt x="79" y="516"/>
                  </a:cubicBezTo>
                  <a:cubicBezTo>
                    <a:pt x="77" y="509"/>
                    <a:pt x="77" y="501"/>
                    <a:pt x="72" y="495"/>
                  </a:cubicBezTo>
                  <a:cubicBezTo>
                    <a:pt x="64" y="484"/>
                    <a:pt x="54" y="476"/>
                    <a:pt x="42" y="470"/>
                  </a:cubicBezTo>
                  <a:cubicBezTo>
                    <a:pt x="39" y="468"/>
                    <a:pt x="37" y="467"/>
                    <a:pt x="34" y="465"/>
                  </a:cubicBezTo>
                  <a:cubicBezTo>
                    <a:pt x="34" y="469"/>
                    <a:pt x="33" y="472"/>
                    <a:pt x="34" y="475"/>
                  </a:cubicBezTo>
                  <a:cubicBezTo>
                    <a:pt x="35" y="481"/>
                    <a:pt x="36" y="488"/>
                    <a:pt x="37" y="495"/>
                  </a:cubicBezTo>
                  <a:cubicBezTo>
                    <a:pt x="41" y="511"/>
                    <a:pt x="47" y="527"/>
                    <a:pt x="61" y="538"/>
                  </a:cubicBezTo>
                  <a:cubicBezTo>
                    <a:pt x="69" y="546"/>
                    <a:pt x="79" y="552"/>
                    <a:pt x="91" y="553"/>
                  </a:cubicBezTo>
                  <a:close/>
                  <a:moveTo>
                    <a:pt x="147" y="621"/>
                  </a:moveTo>
                  <a:cubicBezTo>
                    <a:pt x="148" y="620"/>
                    <a:pt x="148" y="620"/>
                    <a:pt x="148" y="619"/>
                  </a:cubicBezTo>
                  <a:cubicBezTo>
                    <a:pt x="147" y="619"/>
                    <a:pt x="146" y="619"/>
                    <a:pt x="146" y="618"/>
                  </a:cubicBezTo>
                  <a:cubicBezTo>
                    <a:pt x="136" y="608"/>
                    <a:pt x="127" y="598"/>
                    <a:pt x="118" y="588"/>
                  </a:cubicBezTo>
                  <a:cubicBezTo>
                    <a:pt x="109" y="578"/>
                    <a:pt x="100" y="570"/>
                    <a:pt x="87" y="566"/>
                  </a:cubicBezTo>
                  <a:cubicBezTo>
                    <a:pt x="79" y="563"/>
                    <a:pt x="70" y="561"/>
                    <a:pt x="61" y="560"/>
                  </a:cubicBezTo>
                  <a:cubicBezTo>
                    <a:pt x="58" y="559"/>
                    <a:pt x="57" y="560"/>
                    <a:pt x="58" y="563"/>
                  </a:cubicBezTo>
                  <a:cubicBezTo>
                    <a:pt x="61" y="569"/>
                    <a:pt x="64" y="574"/>
                    <a:pt x="67" y="579"/>
                  </a:cubicBezTo>
                  <a:cubicBezTo>
                    <a:pt x="73" y="587"/>
                    <a:pt x="79" y="596"/>
                    <a:pt x="86" y="602"/>
                  </a:cubicBezTo>
                  <a:cubicBezTo>
                    <a:pt x="97" y="614"/>
                    <a:pt x="112" y="619"/>
                    <a:pt x="127" y="621"/>
                  </a:cubicBezTo>
                  <a:cubicBezTo>
                    <a:pt x="134" y="622"/>
                    <a:pt x="141" y="623"/>
                    <a:pt x="147" y="621"/>
                  </a:cubicBezTo>
                  <a:close/>
                  <a:moveTo>
                    <a:pt x="28" y="288"/>
                  </a:moveTo>
                  <a:cubicBezTo>
                    <a:pt x="27" y="291"/>
                    <a:pt x="26" y="292"/>
                    <a:pt x="26" y="293"/>
                  </a:cubicBezTo>
                  <a:cubicBezTo>
                    <a:pt x="26" y="304"/>
                    <a:pt x="26" y="315"/>
                    <a:pt x="26" y="327"/>
                  </a:cubicBezTo>
                  <a:cubicBezTo>
                    <a:pt x="27" y="342"/>
                    <a:pt x="32" y="355"/>
                    <a:pt x="43" y="366"/>
                  </a:cubicBezTo>
                  <a:cubicBezTo>
                    <a:pt x="48" y="371"/>
                    <a:pt x="54" y="376"/>
                    <a:pt x="62" y="378"/>
                  </a:cubicBezTo>
                  <a:cubicBezTo>
                    <a:pt x="62" y="377"/>
                    <a:pt x="62" y="376"/>
                    <a:pt x="62" y="375"/>
                  </a:cubicBezTo>
                  <a:cubicBezTo>
                    <a:pt x="61" y="361"/>
                    <a:pt x="61" y="347"/>
                    <a:pt x="60" y="334"/>
                  </a:cubicBezTo>
                  <a:cubicBezTo>
                    <a:pt x="59" y="325"/>
                    <a:pt x="57" y="317"/>
                    <a:pt x="51" y="310"/>
                  </a:cubicBezTo>
                  <a:cubicBezTo>
                    <a:pt x="45" y="303"/>
                    <a:pt x="36" y="296"/>
                    <a:pt x="28" y="288"/>
                  </a:cubicBezTo>
                  <a:close/>
                  <a:moveTo>
                    <a:pt x="125" y="532"/>
                  </a:moveTo>
                  <a:cubicBezTo>
                    <a:pt x="115" y="565"/>
                    <a:pt x="132" y="602"/>
                    <a:pt x="163" y="620"/>
                  </a:cubicBezTo>
                  <a:cubicBezTo>
                    <a:pt x="164" y="619"/>
                    <a:pt x="164" y="619"/>
                    <a:pt x="164" y="618"/>
                  </a:cubicBezTo>
                  <a:cubicBezTo>
                    <a:pt x="167" y="607"/>
                    <a:pt x="167" y="596"/>
                    <a:pt x="162" y="586"/>
                  </a:cubicBezTo>
                  <a:cubicBezTo>
                    <a:pt x="155" y="568"/>
                    <a:pt x="143" y="553"/>
                    <a:pt x="130" y="538"/>
                  </a:cubicBezTo>
                  <a:cubicBezTo>
                    <a:pt x="129" y="536"/>
                    <a:pt x="127" y="534"/>
                    <a:pt x="125" y="532"/>
                  </a:cubicBezTo>
                  <a:close/>
                  <a:moveTo>
                    <a:pt x="105" y="462"/>
                  </a:moveTo>
                  <a:cubicBezTo>
                    <a:pt x="104" y="462"/>
                    <a:pt x="104" y="462"/>
                    <a:pt x="103" y="462"/>
                  </a:cubicBezTo>
                  <a:cubicBezTo>
                    <a:pt x="102" y="463"/>
                    <a:pt x="101" y="463"/>
                    <a:pt x="101" y="464"/>
                  </a:cubicBezTo>
                  <a:cubicBezTo>
                    <a:pt x="99" y="467"/>
                    <a:pt x="97" y="471"/>
                    <a:pt x="95" y="474"/>
                  </a:cubicBezTo>
                  <a:cubicBezTo>
                    <a:pt x="89" y="485"/>
                    <a:pt x="85" y="496"/>
                    <a:pt x="87" y="509"/>
                  </a:cubicBezTo>
                  <a:cubicBezTo>
                    <a:pt x="89" y="522"/>
                    <a:pt x="93" y="533"/>
                    <a:pt x="98" y="545"/>
                  </a:cubicBezTo>
                  <a:cubicBezTo>
                    <a:pt x="98" y="546"/>
                    <a:pt x="100" y="547"/>
                    <a:pt x="101" y="549"/>
                  </a:cubicBezTo>
                  <a:cubicBezTo>
                    <a:pt x="103" y="547"/>
                    <a:pt x="104" y="546"/>
                    <a:pt x="105" y="545"/>
                  </a:cubicBezTo>
                  <a:cubicBezTo>
                    <a:pt x="106" y="543"/>
                    <a:pt x="106" y="542"/>
                    <a:pt x="107" y="541"/>
                  </a:cubicBezTo>
                  <a:cubicBezTo>
                    <a:pt x="114" y="526"/>
                    <a:pt x="116" y="511"/>
                    <a:pt x="113" y="496"/>
                  </a:cubicBezTo>
                  <a:cubicBezTo>
                    <a:pt x="111" y="484"/>
                    <a:pt x="108" y="473"/>
                    <a:pt x="105" y="462"/>
                  </a:cubicBezTo>
                  <a:close/>
                  <a:moveTo>
                    <a:pt x="72" y="381"/>
                  </a:moveTo>
                  <a:cubicBezTo>
                    <a:pt x="79" y="376"/>
                    <a:pt x="83" y="370"/>
                    <a:pt x="86" y="363"/>
                  </a:cubicBezTo>
                  <a:cubicBezTo>
                    <a:pt x="90" y="355"/>
                    <a:pt x="93" y="346"/>
                    <a:pt x="94" y="338"/>
                  </a:cubicBezTo>
                  <a:cubicBezTo>
                    <a:pt x="96" y="327"/>
                    <a:pt x="95" y="315"/>
                    <a:pt x="95" y="303"/>
                  </a:cubicBezTo>
                  <a:cubicBezTo>
                    <a:pt x="95" y="301"/>
                    <a:pt x="95" y="298"/>
                    <a:pt x="95" y="295"/>
                  </a:cubicBezTo>
                  <a:cubicBezTo>
                    <a:pt x="94" y="294"/>
                    <a:pt x="94" y="294"/>
                    <a:pt x="93" y="294"/>
                  </a:cubicBezTo>
                  <a:cubicBezTo>
                    <a:pt x="91" y="297"/>
                    <a:pt x="88" y="299"/>
                    <a:pt x="86" y="302"/>
                  </a:cubicBezTo>
                  <a:cubicBezTo>
                    <a:pt x="78" y="310"/>
                    <a:pt x="71" y="320"/>
                    <a:pt x="70" y="331"/>
                  </a:cubicBezTo>
                  <a:cubicBezTo>
                    <a:pt x="69" y="337"/>
                    <a:pt x="70" y="343"/>
                    <a:pt x="70" y="349"/>
                  </a:cubicBezTo>
                  <a:cubicBezTo>
                    <a:pt x="71" y="359"/>
                    <a:pt x="71" y="370"/>
                    <a:pt x="72" y="381"/>
                  </a:cubicBezTo>
                  <a:close/>
                  <a:moveTo>
                    <a:pt x="78" y="470"/>
                  </a:moveTo>
                  <a:cubicBezTo>
                    <a:pt x="83" y="461"/>
                    <a:pt x="88" y="454"/>
                    <a:pt x="92" y="446"/>
                  </a:cubicBezTo>
                  <a:cubicBezTo>
                    <a:pt x="95" y="440"/>
                    <a:pt x="97" y="433"/>
                    <a:pt x="97" y="426"/>
                  </a:cubicBezTo>
                  <a:cubicBezTo>
                    <a:pt x="98" y="412"/>
                    <a:pt x="98" y="398"/>
                    <a:pt x="98" y="384"/>
                  </a:cubicBezTo>
                  <a:cubicBezTo>
                    <a:pt x="98" y="382"/>
                    <a:pt x="98" y="381"/>
                    <a:pt x="97" y="379"/>
                  </a:cubicBezTo>
                  <a:cubicBezTo>
                    <a:pt x="97" y="379"/>
                    <a:pt x="97" y="379"/>
                    <a:pt x="96" y="379"/>
                  </a:cubicBezTo>
                  <a:cubicBezTo>
                    <a:pt x="92" y="384"/>
                    <a:pt x="88" y="389"/>
                    <a:pt x="84" y="395"/>
                  </a:cubicBezTo>
                  <a:cubicBezTo>
                    <a:pt x="78" y="404"/>
                    <a:pt x="73" y="414"/>
                    <a:pt x="74" y="425"/>
                  </a:cubicBezTo>
                  <a:cubicBezTo>
                    <a:pt x="74" y="439"/>
                    <a:pt x="75" y="452"/>
                    <a:pt x="76" y="465"/>
                  </a:cubicBezTo>
                  <a:cubicBezTo>
                    <a:pt x="76" y="466"/>
                    <a:pt x="77" y="467"/>
                    <a:pt x="78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śḻîḓê"/>
            <p:cNvSpPr/>
            <p:nvPr/>
          </p:nvSpPr>
          <p:spPr bwMode="auto">
            <a:xfrm>
              <a:off x="4021850" y="2964861"/>
              <a:ext cx="361822" cy="1058524"/>
            </a:xfrm>
            <a:custGeom>
              <a:avLst/>
              <a:gdLst>
                <a:gd name="T0" fmla="*/ 142 w 248"/>
                <a:gd name="T1" fmla="*/ 638 h 725"/>
                <a:gd name="T2" fmla="*/ 60 w 248"/>
                <a:gd name="T3" fmla="*/ 661 h 725"/>
                <a:gd name="T4" fmla="*/ 30 w 248"/>
                <a:gd name="T5" fmla="*/ 672 h 725"/>
                <a:gd name="T6" fmla="*/ 74 w 248"/>
                <a:gd name="T7" fmla="*/ 602 h 725"/>
                <a:gd name="T8" fmla="*/ 0 w 248"/>
                <a:gd name="T9" fmla="*/ 635 h 725"/>
                <a:gd name="T10" fmla="*/ 117 w 248"/>
                <a:gd name="T11" fmla="*/ 504 h 725"/>
                <a:gd name="T12" fmla="*/ 139 w 248"/>
                <a:gd name="T13" fmla="*/ 325 h 725"/>
                <a:gd name="T14" fmla="*/ 145 w 248"/>
                <a:gd name="T15" fmla="*/ 187 h 725"/>
                <a:gd name="T16" fmla="*/ 160 w 248"/>
                <a:gd name="T17" fmla="*/ 129 h 725"/>
                <a:gd name="T18" fmla="*/ 158 w 248"/>
                <a:gd name="T19" fmla="*/ 209 h 725"/>
                <a:gd name="T20" fmla="*/ 167 w 248"/>
                <a:gd name="T21" fmla="*/ 284 h 725"/>
                <a:gd name="T22" fmla="*/ 172 w 248"/>
                <a:gd name="T23" fmla="*/ 148 h 725"/>
                <a:gd name="T24" fmla="*/ 189 w 248"/>
                <a:gd name="T25" fmla="*/ 88 h 725"/>
                <a:gd name="T26" fmla="*/ 186 w 248"/>
                <a:gd name="T27" fmla="*/ 197 h 725"/>
                <a:gd name="T28" fmla="*/ 183 w 248"/>
                <a:gd name="T29" fmla="*/ 302 h 725"/>
                <a:gd name="T30" fmla="*/ 195 w 248"/>
                <a:gd name="T31" fmla="*/ 285 h 725"/>
                <a:gd name="T32" fmla="*/ 198 w 248"/>
                <a:gd name="T33" fmla="*/ 157 h 725"/>
                <a:gd name="T34" fmla="*/ 205 w 248"/>
                <a:gd name="T35" fmla="*/ 63 h 725"/>
                <a:gd name="T36" fmla="*/ 222 w 248"/>
                <a:gd name="T37" fmla="*/ 252 h 725"/>
                <a:gd name="T38" fmla="*/ 227 w 248"/>
                <a:gd name="T39" fmla="*/ 88 h 725"/>
                <a:gd name="T40" fmla="*/ 247 w 248"/>
                <a:gd name="T41" fmla="*/ 0 h 725"/>
                <a:gd name="T42" fmla="*/ 244 w 248"/>
                <a:gd name="T43" fmla="*/ 104 h 725"/>
                <a:gd name="T44" fmla="*/ 235 w 248"/>
                <a:gd name="T45" fmla="*/ 362 h 725"/>
                <a:gd name="T46" fmla="*/ 225 w 248"/>
                <a:gd name="T47" fmla="*/ 497 h 725"/>
                <a:gd name="T48" fmla="*/ 123 w 248"/>
                <a:gd name="T49" fmla="*/ 673 h 725"/>
                <a:gd name="T50" fmla="*/ 180 w 248"/>
                <a:gd name="T51" fmla="*/ 472 h 725"/>
                <a:gd name="T52" fmla="*/ 221 w 248"/>
                <a:gd name="T53" fmla="*/ 381 h 725"/>
                <a:gd name="T54" fmla="*/ 183 w 248"/>
                <a:gd name="T55" fmla="*/ 431 h 725"/>
                <a:gd name="T56" fmla="*/ 158 w 248"/>
                <a:gd name="T57" fmla="*/ 554 h 725"/>
                <a:gd name="T58" fmla="*/ 202 w 248"/>
                <a:gd name="T59" fmla="*/ 522 h 725"/>
                <a:gd name="T60" fmla="*/ 214 w 248"/>
                <a:gd name="T61" fmla="*/ 466 h 725"/>
                <a:gd name="T62" fmla="*/ 174 w 248"/>
                <a:gd name="T63" fmla="*/ 501 h 725"/>
                <a:gd name="T64" fmla="*/ 158 w 248"/>
                <a:gd name="T65" fmla="*/ 554 h 725"/>
                <a:gd name="T66" fmla="*/ 171 w 248"/>
                <a:gd name="T67" fmla="*/ 564 h 725"/>
                <a:gd name="T68" fmla="*/ 101 w 248"/>
                <a:gd name="T69" fmla="*/ 622 h 725"/>
                <a:gd name="T70" fmla="*/ 159 w 248"/>
                <a:gd name="T71" fmla="*/ 607 h 725"/>
                <a:gd name="T72" fmla="*/ 222 w 248"/>
                <a:gd name="T73" fmla="*/ 289 h 725"/>
                <a:gd name="T74" fmla="*/ 186 w 248"/>
                <a:gd name="T75" fmla="*/ 377 h 725"/>
                <a:gd name="T76" fmla="*/ 220 w 248"/>
                <a:gd name="T77" fmla="*/ 343 h 725"/>
                <a:gd name="T78" fmla="*/ 86 w 248"/>
                <a:gd name="T79" fmla="*/ 623 h 725"/>
                <a:gd name="T80" fmla="*/ 125 w 248"/>
                <a:gd name="T81" fmla="*/ 532 h 725"/>
                <a:gd name="T82" fmla="*/ 86 w 248"/>
                <a:gd name="T83" fmla="*/ 623 h 725"/>
                <a:gd name="T84" fmla="*/ 135 w 248"/>
                <a:gd name="T85" fmla="*/ 505 h 725"/>
                <a:gd name="T86" fmla="*/ 157 w 248"/>
                <a:gd name="T87" fmla="*/ 530 h 725"/>
                <a:gd name="T88" fmla="*/ 171 w 248"/>
                <a:gd name="T89" fmla="*/ 469 h 725"/>
                <a:gd name="T90" fmla="*/ 174 w 248"/>
                <a:gd name="T91" fmla="*/ 419 h 725"/>
                <a:gd name="T92" fmla="*/ 151 w 248"/>
                <a:gd name="T93" fmla="*/ 380 h 725"/>
                <a:gd name="T94" fmla="*/ 171 w 248"/>
                <a:gd name="T95" fmla="*/ 46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" h="725">
                  <a:moveTo>
                    <a:pt x="58" y="725"/>
                  </a:moveTo>
                  <a:cubicBezTo>
                    <a:pt x="52" y="712"/>
                    <a:pt x="45" y="699"/>
                    <a:pt x="39" y="685"/>
                  </a:cubicBezTo>
                  <a:cubicBezTo>
                    <a:pt x="81" y="688"/>
                    <a:pt x="115" y="671"/>
                    <a:pt x="142" y="638"/>
                  </a:cubicBezTo>
                  <a:cubicBezTo>
                    <a:pt x="140" y="637"/>
                    <a:pt x="139" y="636"/>
                    <a:pt x="137" y="636"/>
                  </a:cubicBezTo>
                  <a:cubicBezTo>
                    <a:pt x="122" y="636"/>
                    <a:pt x="107" y="636"/>
                    <a:pt x="92" y="641"/>
                  </a:cubicBezTo>
                  <a:cubicBezTo>
                    <a:pt x="80" y="646"/>
                    <a:pt x="70" y="653"/>
                    <a:pt x="60" y="661"/>
                  </a:cubicBezTo>
                  <a:cubicBezTo>
                    <a:pt x="53" y="666"/>
                    <a:pt x="46" y="671"/>
                    <a:pt x="39" y="677"/>
                  </a:cubicBezTo>
                  <a:cubicBezTo>
                    <a:pt x="35" y="680"/>
                    <a:pt x="34" y="680"/>
                    <a:pt x="32" y="675"/>
                  </a:cubicBezTo>
                  <a:cubicBezTo>
                    <a:pt x="31" y="674"/>
                    <a:pt x="31" y="673"/>
                    <a:pt x="30" y="672"/>
                  </a:cubicBezTo>
                  <a:cubicBezTo>
                    <a:pt x="36" y="667"/>
                    <a:pt x="41" y="663"/>
                    <a:pt x="47" y="658"/>
                  </a:cubicBezTo>
                  <a:cubicBezTo>
                    <a:pt x="57" y="648"/>
                    <a:pt x="69" y="638"/>
                    <a:pt x="72" y="623"/>
                  </a:cubicBezTo>
                  <a:cubicBezTo>
                    <a:pt x="73" y="616"/>
                    <a:pt x="73" y="609"/>
                    <a:pt x="74" y="602"/>
                  </a:cubicBezTo>
                  <a:cubicBezTo>
                    <a:pt x="74" y="601"/>
                    <a:pt x="73" y="600"/>
                    <a:pt x="73" y="598"/>
                  </a:cubicBezTo>
                  <a:cubicBezTo>
                    <a:pt x="50" y="614"/>
                    <a:pt x="29" y="630"/>
                    <a:pt x="20" y="658"/>
                  </a:cubicBezTo>
                  <a:cubicBezTo>
                    <a:pt x="13" y="650"/>
                    <a:pt x="7" y="643"/>
                    <a:pt x="0" y="635"/>
                  </a:cubicBezTo>
                  <a:cubicBezTo>
                    <a:pt x="5" y="631"/>
                    <a:pt x="11" y="627"/>
                    <a:pt x="16" y="624"/>
                  </a:cubicBezTo>
                  <a:cubicBezTo>
                    <a:pt x="35" y="610"/>
                    <a:pt x="54" y="595"/>
                    <a:pt x="70" y="578"/>
                  </a:cubicBezTo>
                  <a:cubicBezTo>
                    <a:pt x="90" y="556"/>
                    <a:pt x="106" y="532"/>
                    <a:pt x="117" y="504"/>
                  </a:cubicBezTo>
                  <a:cubicBezTo>
                    <a:pt x="124" y="488"/>
                    <a:pt x="129" y="471"/>
                    <a:pt x="132" y="454"/>
                  </a:cubicBezTo>
                  <a:cubicBezTo>
                    <a:pt x="136" y="438"/>
                    <a:pt x="136" y="422"/>
                    <a:pt x="137" y="406"/>
                  </a:cubicBezTo>
                  <a:cubicBezTo>
                    <a:pt x="137" y="379"/>
                    <a:pt x="139" y="352"/>
                    <a:pt x="139" y="325"/>
                  </a:cubicBezTo>
                  <a:cubicBezTo>
                    <a:pt x="140" y="310"/>
                    <a:pt x="141" y="295"/>
                    <a:pt x="141" y="279"/>
                  </a:cubicBezTo>
                  <a:cubicBezTo>
                    <a:pt x="142" y="254"/>
                    <a:pt x="143" y="229"/>
                    <a:pt x="144" y="204"/>
                  </a:cubicBezTo>
                  <a:cubicBezTo>
                    <a:pt x="145" y="198"/>
                    <a:pt x="145" y="192"/>
                    <a:pt x="145" y="187"/>
                  </a:cubicBezTo>
                  <a:cubicBezTo>
                    <a:pt x="145" y="175"/>
                    <a:pt x="145" y="162"/>
                    <a:pt x="146" y="150"/>
                  </a:cubicBezTo>
                  <a:cubicBezTo>
                    <a:pt x="146" y="148"/>
                    <a:pt x="149" y="145"/>
                    <a:pt x="150" y="143"/>
                  </a:cubicBezTo>
                  <a:cubicBezTo>
                    <a:pt x="153" y="139"/>
                    <a:pt x="156" y="134"/>
                    <a:pt x="160" y="129"/>
                  </a:cubicBezTo>
                  <a:cubicBezTo>
                    <a:pt x="160" y="139"/>
                    <a:pt x="160" y="147"/>
                    <a:pt x="160" y="156"/>
                  </a:cubicBezTo>
                  <a:cubicBezTo>
                    <a:pt x="160" y="157"/>
                    <a:pt x="159" y="158"/>
                    <a:pt x="159" y="160"/>
                  </a:cubicBezTo>
                  <a:cubicBezTo>
                    <a:pt x="159" y="176"/>
                    <a:pt x="159" y="193"/>
                    <a:pt x="158" y="209"/>
                  </a:cubicBezTo>
                  <a:cubicBezTo>
                    <a:pt x="158" y="230"/>
                    <a:pt x="157" y="250"/>
                    <a:pt x="156" y="270"/>
                  </a:cubicBezTo>
                  <a:cubicBezTo>
                    <a:pt x="156" y="274"/>
                    <a:pt x="157" y="276"/>
                    <a:pt x="160" y="278"/>
                  </a:cubicBezTo>
                  <a:cubicBezTo>
                    <a:pt x="163" y="279"/>
                    <a:pt x="165" y="281"/>
                    <a:pt x="167" y="284"/>
                  </a:cubicBezTo>
                  <a:cubicBezTo>
                    <a:pt x="167" y="282"/>
                    <a:pt x="168" y="282"/>
                    <a:pt x="168" y="281"/>
                  </a:cubicBezTo>
                  <a:cubicBezTo>
                    <a:pt x="169" y="256"/>
                    <a:pt x="169" y="232"/>
                    <a:pt x="170" y="207"/>
                  </a:cubicBezTo>
                  <a:cubicBezTo>
                    <a:pt x="170" y="187"/>
                    <a:pt x="171" y="168"/>
                    <a:pt x="172" y="148"/>
                  </a:cubicBezTo>
                  <a:cubicBezTo>
                    <a:pt x="173" y="138"/>
                    <a:pt x="173" y="128"/>
                    <a:pt x="173" y="118"/>
                  </a:cubicBezTo>
                  <a:cubicBezTo>
                    <a:pt x="173" y="112"/>
                    <a:pt x="174" y="107"/>
                    <a:pt x="178" y="103"/>
                  </a:cubicBezTo>
                  <a:cubicBezTo>
                    <a:pt x="182" y="98"/>
                    <a:pt x="184" y="93"/>
                    <a:pt x="189" y="88"/>
                  </a:cubicBezTo>
                  <a:cubicBezTo>
                    <a:pt x="189" y="94"/>
                    <a:pt x="189" y="100"/>
                    <a:pt x="189" y="106"/>
                  </a:cubicBezTo>
                  <a:cubicBezTo>
                    <a:pt x="189" y="110"/>
                    <a:pt x="188" y="113"/>
                    <a:pt x="188" y="117"/>
                  </a:cubicBezTo>
                  <a:cubicBezTo>
                    <a:pt x="187" y="144"/>
                    <a:pt x="186" y="171"/>
                    <a:pt x="186" y="197"/>
                  </a:cubicBezTo>
                  <a:cubicBezTo>
                    <a:pt x="185" y="215"/>
                    <a:pt x="185" y="232"/>
                    <a:pt x="184" y="250"/>
                  </a:cubicBezTo>
                  <a:cubicBezTo>
                    <a:pt x="184" y="262"/>
                    <a:pt x="183" y="274"/>
                    <a:pt x="183" y="286"/>
                  </a:cubicBezTo>
                  <a:cubicBezTo>
                    <a:pt x="183" y="291"/>
                    <a:pt x="183" y="296"/>
                    <a:pt x="183" y="302"/>
                  </a:cubicBezTo>
                  <a:cubicBezTo>
                    <a:pt x="184" y="300"/>
                    <a:pt x="185" y="300"/>
                    <a:pt x="186" y="299"/>
                  </a:cubicBezTo>
                  <a:cubicBezTo>
                    <a:pt x="189" y="296"/>
                    <a:pt x="191" y="292"/>
                    <a:pt x="193" y="289"/>
                  </a:cubicBezTo>
                  <a:cubicBezTo>
                    <a:pt x="194" y="288"/>
                    <a:pt x="195" y="286"/>
                    <a:pt x="195" y="285"/>
                  </a:cubicBezTo>
                  <a:cubicBezTo>
                    <a:pt x="195" y="277"/>
                    <a:pt x="195" y="270"/>
                    <a:pt x="196" y="263"/>
                  </a:cubicBezTo>
                  <a:cubicBezTo>
                    <a:pt x="196" y="241"/>
                    <a:pt x="197" y="219"/>
                    <a:pt x="197" y="197"/>
                  </a:cubicBezTo>
                  <a:cubicBezTo>
                    <a:pt x="198" y="183"/>
                    <a:pt x="198" y="170"/>
                    <a:pt x="198" y="157"/>
                  </a:cubicBezTo>
                  <a:cubicBezTo>
                    <a:pt x="199" y="138"/>
                    <a:pt x="199" y="120"/>
                    <a:pt x="200" y="101"/>
                  </a:cubicBezTo>
                  <a:cubicBezTo>
                    <a:pt x="200" y="90"/>
                    <a:pt x="201" y="80"/>
                    <a:pt x="202" y="69"/>
                  </a:cubicBezTo>
                  <a:cubicBezTo>
                    <a:pt x="202" y="67"/>
                    <a:pt x="204" y="65"/>
                    <a:pt x="205" y="63"/>
                  </a:cubicBezTo>
                  <a:cubicBezTo>
                    <a:pt x="209" y="57"/>
                    <a:pt x="212" y="52"/>
                    <a:pt x="216" y="47"/>
                  </a:cubicBezTo>
                  <a:cubicBezTo>
                    <a:pt x="214" y="121"/>
                    <a:pt x="212" y="194"/>
                    <a:pt x="210" y="268"/>
                  </a:cubicBezTo>
                  <a:cubicBezTo>
                    <a:pt x="219" y="265"/>
                    <a:pt x="222" y="261"/>
                    <a:pt x="222" y="252"/>
                  </a:cubicBezTo>
                  <a:cubicBezTo>
                    <a:pt x="223" y="234"/>
                    <a:pt x="223" y="216"/>
                    <a:pt x="223" y="198"/>
                  </a:cubicBezTo>
                  <a:cubicBezTo>
                    <a:pt x="224" y="180"/>
                    <a:pt x="224" y="161"/>
                    <a:pt x="225" y="143"/>
                  </a:cubicBezTo>
                  <a:cubicBezTo>
                    <a:pt x="226" y="125"/>
                    <a:pt x="226" y="106"/>
                    <a:pt x="227" y="88"/>
                  </a:cubicBezTo>
                  <a:cubicBezTo>
                    <a:pt x="227" y="69"/>
                    <a:pt x="228" y="51"/>
                    <a:pt x="229" y="32"/>
                  </a:cubicBezTo>
                  <a:cubicBezTo>
                    <a:pt x="229" y="30"/>
                    <a:pt x="229" y="27"/>
                    <a:pt x="230" y="26"/>
                  </a:cubicBezTo>
                  <a:cubicBezTo>
                    <a:pt x="236" y="17"/>
                    <a:pt x="241" y="9"/>
                    <a:pt x="247" y="0"/>
                  </a:cubicBezTo>
                  <a:cubicBezTo>
                    <a:pt x="247" y="5"/>
                    <a:pt x="248" y="8"/>
                    <a:pt x="247" y="11"/>
                  </a:cubicBezTo>
                  <a:cubicBezTo>
                    <a:pt x="247" y="27"/>
                    <a:pt x="246" y="43"/>
                    <a:pt x="246" y="58"/>
                  </a:cubicBezTo>
                  <a:cubicBezTo>
                    <a:pt x="245" y="74"/>
                    <a:pt x="245" y="89"/>
                    <a:pt x="244" y="104"/>
                  </a:cubicBezTo>
                  <a:cubicBezTo>
                    <a:pt x="243" y="129"/>
                    <a:pt x="242" y="153"/>
                    <a:pt x="241" y="177"/>
                  </a:cubicBezTo>
                  <a:cubicBezTo>
                    <a:pt x="240" y="204"/>
                    <a:pt x="240" y="230"/>
                    <a:pt x="239" y="257"/>
                  </a:cubicBezTo>
                  <a:cubicBezTo>
                    <a:pt x="237" y="292"/>
                    <a:pt x="236" y="327"/>
                    <a:pt x="235" y="362"/>
                  </a:cubicBezTo>
                  <a:cubicBezTo>
                    <a:pt x="235" y="371"/>
                    <a:pt x="235" y="380"/>
                    <a:pt x="234" y="390"/>
                  </a:cubicBezTo>
                  <a:cubicBezTo>
                    <a:pt x="233" y="409"/>
                    <a:pt x="232" y="429"/>
                    <a:pt x="231" y="448"/>
                  </a:cubicBezTo>
                  <a:cubicBezTo>
                    <a:pt x="229" y="465"/>
                    <a:pt x="228" y="481"/>
                    <a:pt x="225" y="497"/>
                  </a:cubicBezTo>
                  <a:cubicBezTo>
                    <a:pt x="222" y="519"/>
                    <a:pt x="215" y="539"/>
                    <a:pt x="206" y="559"/>
                  </a:cubicBezTo>
                  <a:cubicBezTo>
                    <a:pt x="195" y="585"/>
                    <a:pt x="181" y="609"/>
                    <a:pt x="163" y="630"/>
                  </a:cubicBezTo>
                  <a:cubicBezTo>
                    <a:pt x="151" y="645"/>
                    <a:pt x="137" y="659"/>
                    <a:pt x="123" y="673"/>
                  </a:cubicBezTo>
                  <a:cubicBezTo>
                    <a:pt x="106" y="691"/>
                    <a:pt x="85" y="706"/>
                    <a:pt x="65" y="721"/>
                  </a:cubicBezTo>
                  <a:cubicBezTo>
                    <a:pt x="63" y="722"/>
                    <a:pt x="61" y="724"/>
                    <a:pt x="58" y="725"/>
                  </a:cubicBezTo>
                  <a:close/>
                  <a:moveTo>
                    <a:pt x="180" y="472"/>
                  </a:moveTo>
                  <a:cubicBezTo>
                    <a:pt x="183" y="471"/>
                    <a:pt x="185" y="471"/>
                    <a:pt x="186" y="470"/>
                  </a:cubicBezTo>
                  <a:cubicBezTo>
                    <a:pt x="202" y="463"/>
                    <a:pt x="213" y="450"/>
                    <a:pt x="218" y="433"/>
                  </a:cubicBezTo>
                  <a:cubicBezTo>
                    <a:pt x="223" y="416"/>
                    <a:pt x="221" y="399"/>
                    <a:pt x="221" y="381"/>
                  </a:cubicBezTo>
                  <a:cubicBezTo>
                    <a:pt x="221" y="378"/>
                    <a:pt x="219" y="377"/>
                    <a:pt x="216" y="379"/>
                  </a:cubicBezTo>
                  <a:cubicBezTo>
                    <a:pt x="210" y="384"/>
                    <a:pt x="202" y="389"/>
                    <a:pt x="197" y="395"/>
                  </a:cubicBezTo>
                  <a:cubicBezTo>
                    <a:pt x="187" y="405"/>
                    <a:pt x="184" y="418"/>
                    <a:pt x="183" y="431"/>
                  </a:cubicBezTo>
                  <a:cubicBezTo>
                    <a:pt x="183" y="438"/>
                    <a:pt x="182" y="445"/>
                    <a:pt x="182" y="452"/>
                  </a:cubicBezTo>
                  <a:cubicBezTo>
                    <a:pt x="181" y="459"/>
                    <a:pt x="181" y="465"/>
                    <a:pt x="180" y="472"/>
                  </a:cubicBezTo>
                  <a:close/>
                  <a:moveTo>
                    <a:pt x="158" y="554"/>
                  </a:moveTo>
                  <a:cubicBezTo>
                    <a:pt x="159" y="554"/>
                    <a:pt x="159" y="554"/>
                    <a:pt x="159" y="554"/>
                  </a:cubicBezTo>
                  <a:cubicBezTo>
                    <a:pt x="160" y="554"/>
                    <a:pt x="161" y="554"/>
                    <a:pt x="162" y="554"/>
                  </a:cubicBezTo>
                  <a:cubicBezTo>
                    <a:pt x="180" y="549"/>
                    <a:pt x="193" y="538"/>
                    <a:pt x="202" y="522"/>
                  </a:cubicBezTo>
                  <a:cubicBezTo>
                    <a:pt x="209" y="510"/>
                    <a:pt x="212" y="496"/>
                    <a:pt x="214" y="482"/>
                  </a:cubicBezTo>
                  <a:cubicBezTo>
                    <a:pt x="215" y="477"/>
                    <a:pt x="215" y="472"/>
                    <a:pt x="216" y="467"/>
                  </a:cubicBezTo>
                  <a:cubicBezTo>
                    <a:pt x="215" y="466"/>
                    <a:pt x="215" y="466"/>
                    <a:pt x="214" y="466"/>
                  </a:cubicBezTo>
                  <a:cubicBezTo>
                    <a:pt x="212" y="467"/>
                    <a:pt x="210" y="469"/>
                    <a:pt x="208" y="470"/>
                  </a:cubicBezTo>
                  <a:cubicBezTo>
                    <a:pt x="202" y="473"/>
                    <a:pt x="196" y="476"/>
                    <a:pt x="191" y="480"/>
                  </a:cubicBezTo>
                  <a:cubicBezTo>
                    <a:pt x="185" y="486"/>
                    <a:pt x="179" y="494"/>
                    <a:pt x="174" y="501"/>
                  </a:cubicBezTo>
                  <a:cubicBezTo>
                    <a:pt x="173" y="502"/>
                    <a:pt x="172" y="504"/>
                    <a:pt x="172" y="505"/>
                  </a:cubicBezTo>
                  <a:cubicBezTo>
                    <a:pt x="170" y="517"/>
                    <a:pt x="167" y="529"/>
                    <a:pt x="163" y="540"/>
                  </a:cubicBezTo>
                  <a:cubicBezTo>
                    <a:pt x="161" y="545"/>
                    <a:pt x="159" y="549"/>
                    <a:pt x="158" y="554"/>
                  </a:cubicBezTo>
                  <a:close/>
                  <a:moveTo>
                    <a:pt x="192" y="562"/>
                  </a:moveTo>
                  <a:cubicBezTo>
                    <a:pt x="192" y="561"/>
                    <a:pt x="191" y="561"/>
                    <a:pt x="191" y="560"/>
                  </a:cubicBezTo>
                  <a:cubicBezTo>
                    <a:pt x="184" y="562"/>
                    <a:pt x="178" y="563"/>
                    <a:pt x="171" y="564"/>
                  </a:cubicBezTo>
                  <a:cubicBezTo>
                    <a:pt x="157" y="567"/>
                    <a:pt x="146" y="574"/>
                    <a:pt x="136" y="584"/>
                  </a:cubicBezTo>
                  <a:cubicBezTo>
                    <a:pt x="127" y="594"/>
                    <a:pt x="118" y="604"/>
                    <a:pt x="109" y="614"/>
                  </a:cubicBezTo>
                  <a:cubicBezTo>
                    <a:pt x="107" y="617"/>
                    <a:pt x="104" y="619"/>
                    <a:pt x="101" y="622"/>
                  </a:cubicBezTo>
                  <a:cubicBezTo>
                    <a:pt x="104" y="623"/>
                    <a:pt x="107" y="623"/>
                    <a:pt x="109" y="623"/>
                  </a:cubicBezTo>
                  <a:cubicBezTo>
                    <a:pt x="116" y="622"/>
                    <a:pt x="123" y="622"/>
                    <a:pt x="130" y="621"/>
                  </a:cubicBezTo>
                  <a:cubicBezTo>
                    <a:pt x="141" y="619"/>
                    <a:pt x="150" y="614"/>
                    <a:pt x="159" y="607"/>
                  </a:cubicBezTo>
                  <a:cubicBezTo>
                    <a:pt x="168" y="600"/>
                    <a:pt x="175" y="591"/>
                    <a:pt x="181" y="581"/>
                  </a:cubicBezTo>
                  <a:cubicBezTo>
                    <a:pt x="185" y="575"/>
                    <a:pt x="189" y="568"/>
                    <a:pt x="192" y="562"/>
                  </a:cubicBezTo>
                  <a:close/>
                  <a:moveTo>
                    <a:pt x="222" y="289"/>
                  </a:moveTo>
                  <a:cubicBezTo>
                    <a:pt x="216" y="294"/>
                    <a:pt x="211" y="297"/>
                    <a:pt x="207" y="301"/>
                  </a:cubicBezTo>
                  <a:cubicBezTo>
                    <a:pt x="197" y="309"/>
                    <a:pt x="191" y="318"/>
                    <a:pt x="189" y="330"/>
                  </a:cubicBezTo>
                  <a:cubicBezTo>
                    <a:pt x="188" y="345"/>
                    <a:pt x="187" y="361"/>
                    <a:pt x="186" y="377"/>
                  </a:cubicBezTo>
                  <a:cubicBezTo>
                    <a:pt x="186" y="380"/>
                    <a:pt x="189" y="380"/>
                    <a:pt x="191" y="379"/>
                  </a:cubicBezTo>
                  <a:cubicBezTo>
                    <a:pt x="193" y="377"/>
                    <a:pt x="195" y="376"/>
                    <a:pt x="197" y="374"/>
                  </a:cubicBezTo>
                  <a:cubicBezTo>
                    <a:pt x="208" y="366"/>
                    <a:pt x="216" y="356"/>
                    <a:pt x="220" y="343"/>
                  </a:cubicBezTo>
                  <a:cubicBezTo>
                    <a:pt x="223" y="330"/>
                    <a:pt x="224" y="317"/>
                    <a:pt x="223" y="304"/>
                  </a:cubicBezTo>
                  <a:cubicBezTo>
                    <a:pt x="223" y="299"/>
                    <a:pt x="222" y="295"/>
                    <a:pt x="222" y="289"/>
                  </a:cubicBezTo>
                  <a:close/>
                  <a:moveTo>
                    <a:pt x="86" y="623"/>
                  </a:moveTo>
                  <a:cubicBezTo>
                    <a:pt x="93" y="616"/>
                    <a:pt x="100" y="609"/>
                    <a:pt x="107" y="603"/>
                  </a:cubicBezTo>
                  <a:cubicBezTo>
                    <a:pt x="123" y="587"/>
                    <a:pt x="129" y="568"/>
                    <a:pt x="127" y="546"/>
                  </a:cubicBezTo>
                  <a:cubicBezTo>
                    <a:pt x="126" y="542"/>
                    <a:pt x="126" y="537"/>
                    <a:pt x="125" y="532"/>
                  </a:cubicBezTo>
                  <a:cubicBezTo>
                    <a:pt x="123" y="534"/>
                    <a:pt x="123" y="534"/>
                    <a:pt x="122" y="535"/>
                  </a:cubicBezTo>
                  <a:cubicBezTo>
                    <a:pt x="108" y="550"/>
                    <a:pt x="97" y="567"/>
                    <a:pt x="88" y="585"/>
                  </a:cubicBezTo>
                  <a:cubicBezTo>
                    <a:pt x="82" y="597"/>
                    <a:pt x="82" y="609"/>
                    <a:pt x="86" y="623"/>
                  </a:cubicBezTo>
                  <a:close/>
                  <a:moveTo>
                    <a:pt x="146" y="462"/>
                  </a:moveTo>
                  <a:cubicBezTo>
                    <a:pt x="144" y="465"/>
                    <a:pt x="144" y="466"/>
                    <a:pt x="143" y="467"/>
                  </a:cubicBezTo>
                  <a:cubicBezTo>
                    <a:pt x="140" y="480"/>
                    <a:pt x="136" y="493"/>
                    <a:pt x="135" y="505"/>
                  </a:cubicBezTo>
                  <a:cubicBezTo>
                    <a:pt x="133" y="522"/>
                    <a:pt x="138" y="537"/>
                    <a:pt x="148" y="551"/>
                  </a:cubicBezTo>
                  <a:cubicBezTo>
                    <a:pt x="149" y="550"/>
                    <a:pt x="150" y="548"/>
                    <a:pt x="150" y="547"/>
                  </a:cubicBezTo>
                  <a:cubicBezTo>
                    <a:pt x="153" y="541"/>
                    <a:pt x="155" y="536"/>
                    <a:pt x="157" y="530"/>
                  </a:cubicBezTo>
                  <a:cubicBezTo>
                    <a:pt x="163" y="513"/>
                    <a:pt x="166" y="496"/>
                    <a:pt x="157" y="480"/>
                  </a:cubicBezTo>
                  <a:cubicBezTo>
                    <a:pt x="153" y="474"/>
                    <a:pt x="150" y="469"/>
                    <a:pt x="146" y="462"/>
                  </a:cubicBezTo>
                  <a:close/>
                  <a:moveTo>
                    <a:pt x="171" y="469"/>
                  </a:moveTo>
                  <a:cubicBezTo>
                    <a:pt x="172" y="468"/>
                    <a:pt x="172" y="467"/>
                    <a:pt x="172" y="466"/>
                  </a:cubicBezTo>
                  <a:cubicBezTo>
                    <a:pt x="173" y="456"/>
                    <a:pt x="174" y="445"/>
                    <a:pt x="175" y="434"/>
                  </a:cubicBezTo>
                  <a:cubicBezTo>
                    <a:pt x="175" y="429"/>
                    <a:pt x="175" y="424"/>
                    <a:pt x="174" y="419"/>
                  </a:cubicBezTo>
                  <a:cubicBezTo>
                    <a:pt x="172" y="406"/>
                    <a:pt x="165" y="396"/>
                    <a:pt x="158" y="387"/>
                  </a:cubicBezTo>
                  <a:cubicBezTo>
                    <a:pt x="156" y="384"/>
                    <a:pt x="154" y="382"/>
                    <a:pt x="152" y="380"/>
                  </a:cubicBezTo>
                  <a:cubicBezTo>
                    <a:pt x="152" y="380"/>
                    <a:pt x="151" y="380"/>
                    <a:pt x="151" y="380"/>
                  </a:cubicBezTo>
                  <a:cubicBezTo>
                    <a:pt x="151" y="382"/>
                    <a:pt x="150" y="384"/>
                    <a:pt x="150" y="386"/>
                  </a:cubicBezTo>
                  <a:cubicBezTo>
                    <a:pt x="150" y="396"/>
                    <a:pt x="151" y="405"/>
                    <a:pt x="151" y="414"/>
                  </a:cubicBezTo>
                  <a:cubicBezTo>
                    <a:pt x="150" y="435"/>
                    <a:pt x="157" y="453"/>
                    <a:pt x="171" y="4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ḷiďè"/>
            <p:cNvSpPr/>
            <p:nvPr/>
          </p:nvSpPr>
          <p:spPr bwMode="auto">
            <a:xfrm>
              <a:off x="3575346" y="3905024"/>
              <a:ext cx="307934" cy="172251"/>
            </a:xfrm>
            <a:custGeom>
              <a:avLst/>
              <a:gdLst>
                <a:gd name="T0" fmla="*/ 0 w 211"/>
                <a:gd name="T1" fmla="*/ 55 h 118"/>
                <a:gd name="T2" fmla="*/ 211 w 211"/>
                <a:gd name="T3" fmla="*/ 55 h 118"/>
                <a:gd name="T4" fmla="*/ 197 w 211"/>
                <a:gd name="T5" fmla="*/ 61 h 118"/>
                <a:gd name="T6" fmla="*/ 111 w 211"/>
                <a:gd name="T7" fmla="*/ 113 h 118"/>
                <a:gd name="T8" fmla="*/ 99 w 211"/>
                <a:gd name="T9" fmla="*/ 113 h 118"/>
                <a:gd name="T10" fmla="*/ 70 w 211"/>
                <a:gd name="T11" fmla="*/ 92 h 118"/>
                <a:gd name="T12" fmla="*/ 28 w 211"/>
                <a:gd name="T13" fmla="*/ 68 h 118"/>
                <a:gd name="T14" fmla="*/ 0 w 211"/>
                <a:gd name="T15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118">
                  <a:moveTo>
                    <a:pt x="0" y="55"/>
                  </a:moveTo>
                  <a:cubicBezTo>
                    <a:pt x="54" y="8"/>
                    <a:pt x="147" y="0"/>
                    <a:pt x="211" y="55"/>
                  </a:cubicBezTo>
                  <a:cubicBezTo>
                    <a:pt x="206" y="57"/>
                    <a:pt x="201" y="59"/>
                    <a:pt x="197" y="61"/>
                  </a:cubicBezTo>
                  <a:cubicBezTo>
                    <a:pt x="166" y="75"/>
                    <a:pt x="137" y="91"/>
                    <a:pt x="111" y="113"/>
                  </a:cubicBezTo>
                  <a:cubicBezTo>
                    <a:pt x="105" y="118"/>
                    <a:pt x="105" y="118"/>
                    <a:pt x="99" y="113"/>
                  </a:cubicBezTo>
                  <a:cubicBezTo>
                    <a:pt x="90" y="105"/>
                    <a:pt x="80" y="98"/>
                    <a:pt x="70" y="92"/>
                  </a:cubicBezTo>
                  <a:cubicBezTo>
                    <a:pt x="56" y="83"/>
                    <a:pt x="42" y="76"/>
                    <a:pt x="28" y="68"/>
                  </a:cubicBezTo>
                  <a:cubicBezTo>
                    <a:pt x="19" y="64"/>
                    <a:pt x="10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ṧ1ïḋé"/>
            <p:cNvSpPr/>
            <p:nvPr/>
          </p:nvSpPr>
          <p:spPr bwMode="auto">
            <a:xfrm>
              <a:off x="3496438" y="4085934"/>
              <a:ext cx="466714" cy="121249"/>
            </a:xfrm>
            <a:custGeom>
              <a:avLst/>
              <a:gdLst>
                <a:gd name="T0" fmla="*/ 160 w 320"/>
                <a:gd name="T1" fmla="*/ 65 h 83"/>
                <a:gd name="T2" fmla="*/ 177 w 320"/>
                <a:gd name="T3" fmla="*/ 65 h 83"/>
                <a:gd name="T4" fmla="*/ 181 w 320"/>
                <a:gd name="T5" fmla="*/ 61 h 83"/>
                <a:gd name="T6" fmla="*/ 181 w 320"/>
                <a:gd name="T7" fmla="*/ 60 h 83"/>
                <a:gd name="T8" fmla="*/ 191 w 320"/>
                <a:gd name="T9" fmla="*/ 40 h 83"/>
                <a:gd name="T10" fmla="*/ 250 w 320"/>
                <a:gd name="T11" fmla="*/ 14 h 83"/>
                <a:gd name="T12" fmla="*/ 305 w 320"/>
                <a:gd name="T13" fmla="*/ 2 h 83"/>
                <a:gd name="T14" fmla="*/ 314 w 320"/>
                <a:gd name="T15" fmla="*/ 1 h 83"/>
                <a:gd name="T16" fmla="*/ 318 w 320"/>
                <a:gd name="T17" fmla="*/ 11 h 83"/>
                <a:gd name="T18" fmla="*/ 315 w 320"/>
                <a:gd name="T19" fmla="*/ 18 h 83"/>
                <a:gd name="T20" fmla="*/ 241 w 320"/>
                <a:gd name="T21" fmla="*/ 52 h 83"/>
                <a:gd name="T22" fmla="*/ 165 w 320"/>
                <a:gd name="T23" fmla="*/ 82 h 83"/>
                <a:gd name="T24" fmla="*/ 155 w 320"/>
                <a:gd name="T25" fmla="*/ 82 h 83"/>
                <a:gd name="T26" fmla="*/ 121 w 320"/>
                <a:gd name="T27" fmla="*/ 69 h 83"/>
                <a:gd name="T28" fmla="*/ 82 w 320"/>
                <a:gd name="T29" fmla="*/ 53 h 83"/>
                <a:gd name="T30" fmla="*/ 46 w 320"/>
                <a:gd name="T31" fmla="*/ 37 h 83"/>
                <a:gd name="T32" fmla="*/ 5 w 320"/>
                <a:gd name="T33" fmla="*/ 18 h 83"/>
                <a:gd name="T34" fmla="*/ 2 w 320"/>
                <a:gd name="T35" fmla="*/ 12 h 83"/>
                <a:gd name="T36" fmla="*/ 6 w 320"/>
                <a:gd name="T37" fmla="*/ 2 h 83"/>
                <a:gd name="T38" fmla="*/ 16 w 320"/>
                <a:gd name="T39" fmla="*/ 3 h 83"/>
                <a:gd name="T40" fmla="*/ 51 w 320"/>
                <a:gd name="T41" fmla="*/ 9 h 83"/>
                <a:gd name="T42" fmla="*/ 84 w 320"/>
                <a:gd name="T43" fmla="*/ 19 h 83"/>
                <a:gd name="T44" fmla="*/ 113 w 320"/>
                <a:gd name="T45" fmla="*/ 32 h 83"/>
                <a:gd name="T46" fmla="*/ 136 w 320"/>
                <a:gd name="T47" fmla="*/ 44 h 83"/>
                <a:gd name="T48" fmla="*/ 141 w 320"/>
                <a:gd name="T49" fmla="*/ 55 h 83"/>
                <a:gd name="T50" fmla="*/ 149 w 320"/>
                <a:gd name="T51" fmla="*/ 65 h 83"/>
                <a:gd name="T52" fmla="*/ 160 w 320"/>
                <a:gd name="T53" fmla="*/ 6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0" h="83">
                  <a:moveTo>
                    <a:pt x="160" y="65"/>
                  </a:moveTo>
                  <a:cubicBezTo>
                    <a:pt x="166" y="65"/>
                    <a:pt x="171" y="65"/>
                    <a:pt x="177" y="65"/>
                  </a:cubicBezTo>
                  <a:cubicBezTo>
                    <a:pt x="180" y="65"/>
                    <a:pt x="181" y="64"/>
                    <a:pt x="181" y="61"/>
                  </a:cubicBezTo>
                  <a:cubicBezTo>
                    <a:pt x="181" y="61"/>
                    <a:pt x="181" y="61"/>
                    <a:pt x="181" y="60"/>
                  </a:cubicBezTo>
                  <a:cubicBezTo>
                    <a:pt x="179" y="45"/>
                    <a:pt x="177" y="49"/>
                    <a:pt x="191" y="40"/>
                  </a:cubicBezTo>
                  <a:cubicBezTo>
                    <a:pt x="209" y="29"/>
                    <a:pt x="229" y="20"/>
                    <a:pt x="250" y="14"/>
                  </a:cubicBezTo>
                  <a:cubicBezTo>
                    <a:pt x="268" y="8"/>
                    <a:pt x="286" y="4"/>
                    <a:pt x="305" y="2"/>
                  </a:cubicBezTo>
                  <a:cubicBezTo>
                    <a:pt x="308" y="2"/>
                    <a:pt x="312" y="0"/>
                    <a:pt x="314" y="1"/>
                  </a:cubicBezTo>
                  <a:cubicBezTo>
                    <a:pt x="317" y="3"/>
                    <a:pt x="317" y="8"/>
                    <a:pt x="318" y="11"/>
                  </a:cubicBezTo>
                  <a:cubicBezTo>
                    <a:pt x="320" y="15"/>
                    <a:pt x="318" y="16"/>
                    <a:pt x="315" y="18"/>
                  </a:cubicBezTo>
                  <a:cubicBezTo>
                    <a:pt x="290" y="29"/>
                    <a:pt x="266" y="41"/>
                    <a:pt x="241" y="52"/>
                  </a:cubicBezTo>
                  <a:cubicBezTo>
                    <a:pt x="216" y="63"/>
                    <a:pt x="191" y="72"/>
                    <a:pt x="165" y="82"/>
                  </a:cubicBezTo>
                  <a:cubicBezTo>
                    <a:pt x="162" y="83"/>
                    <a:pt x="158" y="83"/>
                    <a:pt x="155" y="82"/>
                  </a:cubicBezTo>
                  <a:cubicBezTo>
                    <a:pt x="144" y="78"/>
                    <a:pt x="133" y="73"/>
                    <a:pt x="121" y="69"/>
                  </a:cubicBezTo>
                  <a:cubicBezTo>
                    <a:pt x="108" y="63"/>
                    <a:pt x="95" y="59"/>
                    <a:pt x="82" y="53"/>
                  </a:cubicBezTo>
                  <a:cubicBezTo>
                    <a:pt x="70" y="48"/>
                    <a:pt x="58" y="43"/>
                    <a:pt x="46" y="37"/>
                  </a:cubicBezTo>
                  <a:cubicBezTo>
                    <a:pt x="32" y="31"/>
                    <a:pt x="19" y="24"/>
                    <a:pt x="5" y="18"/>
                  </a:cubicBezTo>
                  <a:cubicBezTo>
                    <a:pt x="2" y="16"/>
                    <a:pt x="0" y="15"/>
                    <a:pt x="2" y="12"/>
                  </a:cubicBezTo>
                  <a:cubicBezTo>
                    <a:pt x="3" y="9"/>
                    <a:pt x="4" y="4"/>
                    <a:pt x="6" y="2"/>
                  </a:cubicBezTo>
                  <a:cubicBezTo>
                    <a:pt x="8" y="1"/>
                    <a:pt x="12" y="2"/>
                    <a:pt x="16" y="3"/>
                  </a:cubicBezTo>
                  <a:cubicBezTo>
                    <a:pt x="28" y="5"/>
                    <a:pt x="40" y="7"/>
                    <a:pt x="51" y="9"/>
                  </a:cubicBezTo>
                  <a:cubicBezTo>
                    <a:pt x="62" y="12"/>
                    <a:pt x="74" y="15"/>
                    <a:pt x="84" y="19"/>
                  </a:cubicBezTo>
                  <a:cubicBezTo>
                    <a:pt x="94" y="22"/>
                    <a:pt x="104" y="27"/>
                    <a:pt x="113" y="32"/>
                  </a:cubicBezTo>
                  <a:cubicBezTo>
                    <a:pt x="121" y="35"/>
                    <a:pt x="128" y="40"/>
                    <a:pt x="136" y="44"/>
                  </a:cubicBezTo>
                  <a:cubicBezTo>
                    <a:pt x="141" y="46"/>
                    <a:pt x="142" y="50"/>
                    <a:pt x="141" y="55"/>
                  </a:cubicBezTo>
                  <a:cubicBezTo>
                    <a:pt x="139" y="65"/>
                    <a:pt x="139" y="65"/>
                    <a:pt x="149" y="65"/>
                  </a:cubicBezTo>
                  <a:cubicBezTo>
                    <a:pt x="153" y="65"/>
                    <a:pt x="157" y="65"/>
                    <a:pt x="16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1iḑè"/>
            <p:cNvSpPr/>
            <p:nvPr/>
          </p:nvSpPr>
          <p:spPr bwMode="auto">
            <a:xfrm>
              <a:off x="3511834" y="4034933"/>
              <a:ext cx="436882" cy="116438"/>
            </a:xfrm>
            <a:custGeom>
              <a:avLst/>
              <a:gdLst>
                <a:gd name="T0" fmla="*/ 286 w 299"/>
                <a:gd name="T1" fmla="*/ 0 h 80"/>
                <a:gd name="T2" fmla="*/ 299 w 299"/>
                <a:gd name="T3" fmla="*/ 24 h 80"/>
                <a:gd name="T4" fmla="*/ 277 w 299"/>
                <a:gd name="T5" fmla="*/ 28 h 80"/>
                <a:gd name="T6" fmla="*/ 230 w 299"/>
                <a:gd name="T7" fmla="*/ 40 h 80"/>
                <a:gd name="T8" fmla="*/ 180 w 299"/>
                <a:gd name="T9" fmla="*/ 60 h 80"/>
                <a:gd name="T10" fmla="*/ 149 w 299"/>
                <a:gd name="T11" fmla="*/ 80 h 80"/>
                <a:gd name="T12" fmla="*/ 126 w 299"/>
                <a:gd name="T13" fmla="*/ 65 h 80"/>
                <a:gd name="T14" fmla="*/ 86 w 299"/>
                <a:gd name="T15" fmla="*/ 46 h 80"/>
                <a:gd name="T16" fmla="*/ 61 w 299"/>
                <a:gd name="T17" fmla="*/ 38 h 80"/>
                <a:gd name="T18" fmla="*/ 19 w 299"/>
                <a:gd name="T19" fmla="*/ 28 h 80"/>
                <a:gd name="T20" fmla="*/ 0 w 299"/>
                <a:gd name="T21" fmla="*/ 24 h 80"/>
                <a:gd name="T22" fmla="*/ 12 w 299"/>
                <a:gd name="T23" fmla="*/ 3 h 80"/>
                <a:gd name="T24" fmla="*/ 16 w 299"/>
                <a:gd name="T25" fmla="*/ 2 h 80"/>
                <a:gd name="T26" fmla="*/ 35 w 299"/>
                <a:gd name="T27" fmla="*/ 7 h 80"/>
                <a:gd name="T28" fmla="*/ 81 w 299"/>
                <a:gd name="T29" fmla="*/ 25 h 80"/>
                <a:gd name="T30" fmla="*/ 120 w 299"/>
                <a:gd name="T31" fmla="*/ 48 h 80"/>
                <a:gd name="T32" fmla="*/ 147 w 299"/>
                <a:gd name="T33" fmla="*/ 68 h 80"/>
                <a:gd name="T34" fmla="*/ 151 w 299"/>
                <a:gd name="T35" fmla="*/ 68 h 80"/>
                <a:gd name="T36" fmla="*/ 204 w 299"/>
                <a:gd name="T37" fmla="*/ 31 h 80"/>
                <a:gd name="T38" fmla="*/ 252 w 299"/>
                <a:gd name="T39" fmla="*/ 11 h 80"/>
                <a:gd name="T40" fmla="*/ 286 w 299"/>
                <a:gd name="T4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80">
                  <a:moveTo>
                    <a:pt x="286" y="0"/>
                  </a:moveTo>
                  <a:cubicBezTo>
                    <a:pt x="290" y="8"/>
                    <a:pt x="295" y="16"/>
                    <a:pt x="299" y="24"/>
                  </a:cubicBezTo>
                  <a:cubicBezTo>
                    <a:pt x="291" y="25"/>
                    <a:pt x="284" y="26"/>
                    <a:pt x="277" y="28"/>
                  </a:cubicBezTo>
                  <a:cubicBezTo>
                    <a:pt x="261" y="32"/>
                    <a:pt x="245" y="36"/>
                    <a:pt x="230" y="40"/>
                  </a:cubicBezTo>
                  <a:cubicBezTo>
                    <a:pt x="213" y="45"/>
                    <a:pt x="196" y="51"/>
                    <a:pt x="180" y="60"/>
                  </a:cubicBezTo>
                  <a:cubicBezTo>
                    <a:pt x="170" y="66"/>
                    <a:pt x="159" y="73"/>
                    <a:pt x="149" y="80"/>
                  </a:cubicBezTo>
                  <a:cubicBezTo>
                    <a:pt x="142" y="75"/>
                    <a:pt x="134" y="70"/>
                    <a:pt x="126" y="65"/>
                  </a:cubicBezTo>
                  <a:cubicBezTo>
                    <a:pt x="114" y="56"/>
                    <a:pt x="100" y="51"/>
                    <a:pt x="86" y="46"/>
                  </a:cubicBezTo>
                  <a:cubicBezTo>
                    <a:pt x="78" y="43"/>
                    <a:pt x="69" y="40"/>
                    <a:pt x="61" y="38"/>
                  </a:cubicBezTo>
                  <a:cubicBezTo>
                    <a:pt x="47" y="34"/>
                    <a:pt x="33" y="31"/>
                    <a:pt x="19" y="28"/>
                  </a:cubicBezTo>
                  <a:cubicBezTo>
                    <a:pt x="13" y="27"/>
                    <a:pt x="7" y="26"/>
                    <a:pt x="0" y="24"/>
                  </a:cubicBezTo>
                  <a:cubicBezTo>
                    <a:pt x="2" y="16"/>
                    <a:pt x="7" y="9"/>
                    <a:pt x="12" y="3"/>
                  </a:cubicBezTo>
                  <a:cubicBezTo>
                    <a:pt x="12" y="2"/>
                    <a:pt x="15" y="2"/>
                    <a:pt x="16" y="2"/>
                  </a:cubicBezTo>
                  <a:cubicBezTo>
                    <a:pt x="23" y="4"/>
                    <a:pt x="29" y="5"/>
                    <a:pt x="35" y="7"/>
                  </a:cubicBezTo>
                  <a:cubicBezTo>
                    <a:pt x="51" y="13"/>
                    <a:pt x="66" y="18"/>
                    <a:pt x="81" y="25"/>
                  </a:cubicBezTo>
                  <a:cubicBezTo>
                    <a:pt x="95" y="32"/>
                    <a:pt x="107" y="40"/>
                    <a:pt x="120" y="48"/>
                  </a:cubicBezTo>
                  <a:cubicBezTo>
                    <a:pt x="129" y="54"/>
                    <a:pt x="138" y="62"/>
                    <a:pt x="147" y="68"/>
                  </a:cubicBezTo>
                  <a:cubicBezTo>
                    <a:pt x="148" y="69"/>
                    <a:pt x="150" y="69"/>
                    <a:pt x="151" y="68"/>
                  </a:cubicBezTo>
                  <a:cubicBezTo>
                    <a:pt x="167" y="54"/>
                    <a:pt x="185" y="42"/>
                    <a:pt x="204" y="31"/>
                  </a:cubicBezTo>
                  <a:cubicBezTo>
                    <a:pt x="219" y="23"/>
                    <a:pt x="236" y="17"/>
                    <a:pt x="252" y="11"/>
                  </a:cubicBezTo>
                  <a:cubicBezTo>
                    <a:pt x="263" y="7"/>
                    <a:pt x="274" y="4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sļîdê"/>
            <p:cNvSpPr/>
            <p:nvPr/>
          </p:nvSpPr>
          <p:spPr bwMode="auto">
            <a:xfrm>
              <a:off x="3536853" y="3996441"/>
              <a:ext cx="385880" cy="120287"/>
            </a:xfrm>
            <a:custGeom>
              <a:avLst/>
              <a:gdLst>
                <a:gd name="T0" fmla="*/ 0 w 264"/>
                <a:gd name="T1" fmla="*/ 19 h 82"/>
                <a:gd name="T2" fmla="*/ 16 w 264"/>
                <a:gd name="T3" fmla="*/ 2 h 82"/>
                <a:gd name="T4" fmla="*/ 21 w 264"/>
                <a:gd name="T5" fmla="*/ 1 h 82"/>
                <a:gd name="T6" fmla="*/ 100 w 264"/>
                <a:gd name="T7" fmla="*/ 43 h 82"/>
                <a:gd name="T8" fmla="*/ 132 w 264"/>
                <a:gd name="T9" fmla="*/ 68 h 82"/>
                <a:gd name="T10" fmla="*/ 157 w 264"/>
                <a:gd name="T11" fmla="*/ 47 h 82"/>
                <a:gd name="T12" fmla="*/ 219 w 264"/>
                <a:gd name="T13" fmla="*/ 11 h 82"/>
                <a:gd name="T14" fmla="*/ 241 w 264"/>
                <a:gd name="T15" fmla="*/ 2 h 82"/>
                <a:gd name="T16" fmla="*/ 251 w 264"/>
                <a:gd name="T17" fmla="*/ 4 h 82"/>
                <a:gd name="T18" fmla="*/ 264 w 264"/>
                <a:gd name="T19" fmla="*/ 19 h 82"/>
                <a:gd name="T20" fmla="*/ 254 w 264"/>
                <a:gd name="T21" fmla="*/ 22 h 82"/>
                <a:gd name="T22" fmla="*/ 196 w 264"/>
                <a:gd name="T23" fmla="*/ 42 h 82"/>
                <a:gd name="T24" fmla="*/ 133 w 264"/>
                <a:gd name="T25" fmla="*/ 81 h 82"/>
                <a:gd name="T26" fmla="*/ 129 w 264"/>
                <a:gd name="T27" fmla="*/ 81 h 82"/>
                <a:gd name="T28" fmla="*/ 85 w 264"/>
                <a:gd name="T29" fmla="*/ 51 h 82"/>
                <a:gd name="T30" fmla="*/ 35 w 264"/>
                <a:gd name="T31" fmla="*/ 29 h 82"/>
                <a:gd name="T32" fmla="*/ 0 w 264"/>
                <a:gd name="T33" fmla="*/ 1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82">
                  <a:moveTo>
                    <a:pt x="0" y="19"/>
                  </a:moveTo>
                  <a:cubicBezTo>
                    <a:pt x="6" y="13"/>
                    <a:pt x="11" y="7"/>
                    <a:pt x="16" y="2"/>
                  </a:cubicBezTo>
                  <a:cubicBezTo>
                    <a:pt x="17" y="1"/>
                    <a:pt x="19" y="1"/>
                    <a:pt x="21" y="1"/>
                  </a:cubicBezTo>
                  <a:cubicBezTo>
                    <a:pt x="48" y="13"/>
                    <a:pt x="76" y="25"/>
                    <a:pt x="100" y="43"/>
                  </a:cubicBezTo>
                  <a:cubicBezTo>
                    <a:pt x="111" y="51"/>
                    <a:pt x="121" y="60"/>
                    <a:pt x="132" y="68"/>
                  </a:cubicBezTo>
                  <a:cubicBezTo>
                    <a:pt x="140" y="61"/>
                    <a:pt x="148" y="54"/>
                    <a:pt x="157" y="47"/>
                  </a:cubicBezTo>
                  <a:cubicBezTo>
                    <a:pt x="176" y="32"/>
                    <a:pt x="197" y="21"/>
                    <a:pt x="219" y="11"/>
                  </a:cubicBezTo>
                  <a:cubicBezTo>
                    <a:pt x="226" y="7"/>
                    <a:pt x="234" y="5"/>
                    <a:pt x="241" y="2"/>
                  </a:cubicBezTo>
                  <a:cubicBezTo>
                    <a:pt x="245" y="0"/>
                    <a:pt x="248" y="0"/>
                    <a:pt x="251" y="4"/>
                  </a:cubicBezTo>
                  <a:cubicBezTo>
                    <a:pt x="255" y="9"/>
                    <a:pt x="259" y="13"/>
                    <a:pt x="264" y="19"/>
                  </a:cubicBezTo>
                  <a:cubicBezTo>
                    <a:pt x="260" y="20"/>
                    <a:pt x="257" y="21"/>
                    <a:pt x="254" y="22"/>
                  </a:cubicBezTo>
                  <a:cubicBezTo>
                    <a:pt x="234" y="26"/>
                    <a:pt x="215" y="34"/>
                    <a:pt x="196" y="42"/>
                  </a:cubicBezTo>
                  <a:cubicBezTo>
                    <a:pt x="173" y="52"/>
                    <a:pt x="153" y="66"/>
                    <a:pt x="133" y="81"/>
                  </a:cubicBezTo>
                  <a:cubicBezTo>
                    <a:pt x="133" y="82"/>
                    <a:pt x="130" y="82"/>
                    <a:pt x="129" y="81"/>
                  </a:cubicBezTo>
                  <a:cubicBezTo>
                    <a:pt x="115" y="70"/>
                    <a:pt x="101" y="59"/>
                    <a:pt x="85" y="51"/>
                  </a:cubicBezTo>
                  <a:cubicBezTo>
                    <a:pt x="68" y="43"/>
                    <a:pt x="52" y="36"/>
                    <a:pt x="35" y="29"/>
                  </a:cubicBezTo>
                  <a:cubicBezTo>
                    <a:pt x="24" y="25"/>
                    <a:pt x="13" y="23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ṣḻïḑè"/>
            <p:cNvSpPr/>
            <p:nvPr/>
          </p:nvSpPr>
          <p:spPr bwMode="auto">
            <a:xfrm>
              <a:off x="3390585" y="2578982"/>
              <a:ext cx="101042" cy="173213"/>
            </a:xfrm>
            <a:custGeom>
              <a:avLst/>
              <a:gdLst>
                <a:gd name="T0" fmla="*/ 23 w 69"/>
                <a:gd name="T1" fmla="*/ 25 h 119"/>
                <a:gd name="T2" fmla="*/ 35 w 69"/>
                <a:gd name="T3" fmla="*/ 27 h 119"/>
                <a:gd name="T4" fmla="*/ 39 w 69"/>
                <a:gd name="T5" fmla="*/ 18 h 119"/>
                <a:gd name="T6" fmla="*/ 48 w 69"/>
                <a:gd name="T7" fmla="*/ 32 h 119"/>
                <a:gd name="T8" fmla="*/ 39 w 69"/>
                <a:gd name="T9" fmla="*/ 32 h 119"/>
                <a:gd name="T10" fmla="*/ 34 w 69"/>
                <a:gd name="T11" fmla="*/ 43 h 119"/>
                <a:gd name="T12" fmla="*/ 43 w 69"/>
                <a:gd name="T13" fmla="*/ 57 h 119"/>
                <a:gd name="T14" fmla="*/ 53 w 69"/>
                <a:gd name="T15" fmla="*/ 49 h 119"/>
                <a:gd name="T16" fmla="*/ 52 w 69"/>
                <a:gd name="T17" fmla="*/ 68 h 119"/>
                <a:gd name="T18" fmla="*/ 52 w 69"/>
                <a:gd name="T19" fmla="*/ 85 h 119"/>
                <a:gd name="T20" fmla="*/ 42 w 69"/>
                <a:gd name="T21" fmla="*/ 87 h 119"/>
                <a:gd name="T22" fmla="*/ 32 w 69"/>
                <a:gd name="T23" fmla="*/ 87 h 119"/>
                <a:gd name="T24" fmla="*/ 21 w 69"/>
                <a:gd name="T25" fmla="*/ 94 h 119"/>
                <a:gd name="T26" fmla="*/ 9 w 69"/>
                <a:gd name="T27" fmla="*/ 89 h 119"/>
                <a:gd name="T28" fmla="*/ 11 w 69"/>
                <a:gd name="T29" fmla="*/ 76 h 119"/>
                <a:gd name="T30" fmla="*/ 5 w 69"/>
                <a:gd name="T31" fmla="*/ 57 h 119"/>
                <a:gd name="T32" fmla="*/ 7 w 69"/>
                <a:gd name="T33" fmla="*/ 45 h 119"/>
                <a:gd name="T34" fmla="*/ 11 w 69"/>
                <a:gd name="T35" fmla="*/ 37 h 119"/>
                <a:gd name="T36" fmla="*/ 8 w 69"/>
                <a:gd name="T37" fmla="*/ 27 h 119"/>
                <a:gd name="T38" fmla="*/ 3 w 69"/>
                <a:gd name="T39" fmla="*/ 20 h 119"/>
                <a:gd name="T40" fmla="*/ 51 w 69"/>
                <a:gd name="T41" fmla="*/ 5 h 119"/>
                <a:gd name="T42" fmla="*/ 69 w 69"/>
                <a:gd name="T43" fmla="*/ 81 h 119"/>
                <a:gd name="T44" fmla="*/ 53 w 69"/>
                <a:gd name="T45" fmla="*/ 108 h 119"/>
                <a:gd name="T46" fmla="*/ 16 w 69"/>
                <a:gd name="T47" fmla="*/ 119 h 119"/>
                <a:gd name="T48" fmla="*/ 41 w 69"/>
                <a:gd name="T49" fmla="*/ 95 h 119"/>
                <a:gd name="T50" fmla="*/ 59 w 69"/>
                <a:gd name="T51" fmla="*/ 97 h 119"/>
                <a:gd name="T52" fmla="*/ 60 w 69"/>
                <a:gd name="T53" fmla="*/ 44 h 119"/>
                <a:gd name="T54" fmla="*/ 40 w 69"/>
                <a:gd name="T55" fmla="*/ 13 h 119"/>
                <a:gd name="T56" fmla="*/ 18 w 69"/>
                <a:gd name="T57" fmla="*/ 89 h 119"/>
                <a:gd name="T58" fmla="*/ 30 w 69"/>
                <a:gd name="T59" fmla="*/ 75 h 119"/>
                <a:gd name="T60" fmla="*/ 27 w 69"/>
                <a:gd name="T61" fmla="*/ 58 h 119"/>
                <a:gd name="T62" fmla="*/ 24 w 69"/>
                <a:gd name="T63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9" h="119">
                  <a:moveTo>
                    <a:pt x="21" y="19"/>
                  </a:moveTo>
                  <a:cubicBezTo>
                    <a:pt x="22" y="22"/>
                    <a:pt x="22" y="23"/>
                    <a:pt x="23" y="25"/>
                  </a:cubicBezTo>
                  <a:cubicBezTo>
                    <a:pt x="24" y="26"/>
                    <a:pt x="25" y="27"/>
                    <a:pt x="26" y="27"/>
                  </a:cubicBezTo>
                  <a:cubicBezTo>
                    <a:pt x="29" y="28"/>
                    <a:pt x="32" y="27"/>
                    <a:pt x="35" y="27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4" y="21"/>
                    <a:pt x="35" y="19"/>
                    <a:pt x="39" y="18"/>
                  </a:cubicBezTo>
                  <a:cubicBezTo>
                    <a:pt x="44" y="16"/>
                    <a:pt x="50" y="19"/>
                    <a:pt x="52" y="23"/>
                  </a:cubicBezTo>
                  <a:cubicBezTo>
                    <a:pt x="54" y="27"/>
                    <a:pt x="52" y="30"/>
                    <a:pt x="48" y="32"/>
                  </a:cubicBezTo>
                  <a:cubicBezTo>
                    <a:pt x="43" y="34"/>
                    <a:pt x="43" y="34"/>
                    <a:pt x="41" y="39"/>
                  </a:cubicBezTo>
                  <a:cubicBezTo>
                    <a:pt x="40" y="36"/>
                    <a:pt x="40" y="34"/>
                    <a:pt x="39" y="32"/>
                  </a:cubicBezTo>
                  <a:cubicBezTo>
                    <a:pt x="37" y="35"/>
                    <a:pt x="36" y="37"/>
                    <a:pt x="34" y="40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6" y="48"/>
                    <a:pt x="39" y="52"/>
                    <a:pt x="41" y="57"/>
                  </a:cubicBezTo>
                  <a:cubicBezTo>
                    <a:pt x="42" y="57"/>
                    <a:pt x="42" y="57"/>
                    <a:pt x="43" y="57"/>
                  </a:cubicBezTo>
                  <a:cubicBezTo>
                    <a:pt x="43" y="55"/>
                    <a:pt x="44" y="54"/>
                    <a:pt x="45" y="52"/>
                  </a:cubicBezTo>
                  <a:cubicBezTo>
                    <a:pt x="46" y="49"/>
                    <a:pt x="50" y="47"/>
                    <a:pt x="53" y="49"/>
                  </a:cubicBezTo>
                  <a:cubicBezTo>
                    <a:pt x="57" y="50"/>
                    <a:pt x="57" y="53"/>
                    <a:pt x="56" y="57"/>
                  </a:cubicBezTo>
                  <a:cubicBezTo>
                    <a:pt x="54" y="61"/>
                    <a:pt x="53" y="64"/>
                    <a:pt x="52" y="68"/>
                  </a:cubicBezTo>
                  <a:cubicBezTo>
                    <a:pt x="51" y="71"/>
                    <a:pt x="50" y="75"/>
                    <a:pt x="53" y="78"/>
                  </a:cubicBezTo>
                  <a:cubicBezTo>
                    <a:pt x="55" y="81"/>
                    <a:pt x="54" y="83"/>
                    <a:pt x="52" y="85"/>
                  </a:cubicBezTo>
                  <a:cubicBezTo>
                    <a:pt x="50" y="86"/>
                    <a:pt x="48" y="86"/>
                    <a:pt x="46" y="86"/>
                  </a:cubicBezTo>
                  <a:cubicBezTo>
                    <a:pt x="44" y="86"/>
                    <a:pt x="43" y="86"/>
                    <a:pt x="42" y="87"/>
                  </a:cubicBezTo>
                  <a:cubicBezTo>
                    <a:pt x="40" y="88"/>
                    <a:pt x="38" y="90"/>
                    <a:pt x="35" y="91"/>
                  </a:cubicBezTo>
                  <a:cubicBezTo>
                    <a:pt x="32" y="92"/>
                    <a:pt x="32" y="90"/>
                    <a:pt x="32" y="87"/>
                  </a:cubicBezTo>
                  <a:cubicBezTo>
                    <a:pt x="33" y="85"/>
                    <a:pt x="34" y="83"/>
                    <a:pt x="34" y="80"/>
                  </a:cubicBezTo>
                  <a:cubicBezTo>
                    <a:pt x="30" y="85"/>
                    <a:pt x="26" y="89"/>
                    <a:pt x="21" y="94"/>
                  </a:cubicBezTo>
                  <a:cubicBezTo>
                    <a:pt x="19" y="96"/>
                    <a:pt x="16" y="99"/>
                    <a:pt x="12" y="97"/>
                  </a:cubicBezTo>
                  <a:cubicBezTo>
                    <a:pt x="8" y="95"/>
                    <a:pt x="8" y="92"/>
                    <a:pt x="9" y="89"/>
                  </a:cubicBezTo>
                  <a:cubicBezTo>
                    <a:pt x="11" y="86"/>
                    <a:pt x="12" y="83"/>
                    <a:pt x="14" y="80"/>
                  </a:cubicBezTo>
                  <a:cubicBezTo>
                    <a:pt x="15" y="78"/>
                    <a:pt x="15" y="76"/>
                    <a:pt x="11" y="76"/>
                  </a:cubicBezTo>
                  <a:cubicBezTo>
                    <a:pt x="6" y="77"/>
                    <a:pt x="3" y="74"/>
                    <a:pt x="2" y="70"/>
                  </a:cubicBezTo>
                  <a:cubicBezTo>
                    <a:pt x="0" y="65"/>
                    <a:pt x="1" y="61"/>
                    <a:pt x="5" y="57"/>
                  </a:cubicBezTo>
                  <a:cubicBezTo>
                    <a:pt x="7" y="54"/>
                    <a:pt x="10" y="52"/>
                    <a:pt x="13" y="50"/>
                  </a:cubicBezTo>
                  <a:cubicBezTo>
                    <a:pt x="11" y="48"/>
                    <a:pt x="9" y="47"/>
                    <a:pt x="7" y="45"/>
                  </a:cubicBezTo>
                  <a:cubicBezTo>
                    <a:pt x="5" y="44"/>
                    <a:pt x="5" y="42"/>
                    <a:pt x="7" y="40"/>
                  </a:cubicBezTo>
                  <a:cubicBezTo>
                    <a:pt x="8" y="39"/>
                    <a:pt x="9" y="37"/>
                    <a:pt x="11" y="37"/>
                  </a:cubicBezTo>
                  <a:cubicBezTo>
                    <a:pt x="15" y="34"/>
                    <a:pt x="14" y="32"/>
                    <a:pt x="12" y="28"/>
                  </a:cubicBezTo>
                  <a:cubicBezTo>
                    <a:pt x="11" y="27"/>
                    <a:pt x="10" y="25"/>
                    <a:pt x="8" y="27"/>
                  </a:cubicBezTo>
                  <a:cubicBezTo>
                    <a:pt x="5" y="29"/>
                    <a:pt x="3" y="28"/>
                    <a:pt x="2" y="26"/>
                  </a:cubicBezTo>
                  <a:cubicBezTo>
                    <a:pt x="1" y="24"/>
                    <a:pt x="2" y="21"/>
                    <a:pt x="3" y="20"/>
                  </a:cubicBezTo>
                  <a:cubicBezTo>
                    <a:pt x="8" y="13"/>
                    <a:pt x="16" y="8"/>
                    <a:pt x="24" y="5"/>
                  </a:cubicBezTo>
                  <a:cubicBezTo>
                    <a:pt x="33" y="2"/>
                    <a:pt x="42" y="0"/>
                    <a:pt x="51" y="5"/>
                  </a:cubicBezTo>
                  <a:cubicBezTo>
                    <a:pt x="59" y="9"/>
                    <a:pt x="63" y="18"/>
                    <a:pt x="64" y="26"/>
                  </a:cubicBezTo>
                  <a:cubicBezTo>
                    <a:pt x="68" y="44"/>
                    <a:pt x="69" y="63"/>
                    <a:pt x="69" y="81"/>
                  </a:cubicBezTo>
                  <a:cubicBezTo>
                    <a:pt x="69" y="88"/>
                    <a:pt x="67" y="94"/>
                    <a:pt x="66" y="100"/>
                  </a:cubicBezTo>
                  <a:cubicBezTo>
                    <a:pt x="64" y="107"/>
                    <a:pt x="59" y="109"/>
                    <a:pt x="53" y="108"/>
                  </a:cubicBezTo>
                  <a:cubicBezTo>
                    <a:pt x="43" y="106"/>
                    <a:pt x="34" y="108"/>
                    <a:pt x="26" y="113"/>
                  </a:cubicBezTo>
                  <a:cubicBezTo>
                    <a:pt x="23" y="115"/>
                    <a:pt x="20" y="117"/>
                    <a:pt x="16" y="119"/>
                  </a:cubicBezTo>
                  <a:cubicBezTo>
                    <a:pt x="13" y="111"/>
                    <a:pt x="15" y="106"/>
                    <a:pt x="24" y="102"/>
                  </a:cubicBezTo>
                  <a:cubicBezTo>
                    <a:pt x="29" y="99"/>
                    <a:pt x="35" y="97"/>
                    <a:pt x="41" y="95"/>
                  </a:cubicBezTo>
                  <a:cubicBezTo>
                    <a:pt x="46" y="93"/>
                    <a:pt x="49" y="95"/>
                    <a:pt x="53" y="98"/>
                  </a:cubicBezTo>
                  <a:cubicBezTo>
                    <a:pt x="56" y="101"/>
                    <a:pt x="58" y="101"/>
                    <a:pt x="59" y="97"/>
                  </a:cubicBezTo>
                  <a:cubicBezTo>
                    <a:pt x="61" y="90"/>
                    <a:pt x="63" y="83"/>
                    <a:pt x="63" y="76"/>
                  </a:cubicBezTo>
                  <a:cubicBezTo>
                    <a:pt x="63" y="65"/>
                    <a:pt x="61" y="54"/>
                    <a:pt x="60" y="44"/>
                  </a:cubicBezTo>
                  <a:cubicBezTo>
                    <a:pt x="58" y="35"/>
                    <a:pt x="56" y="27"/>
                    <a:pt x="53" y="19"/>
                  </a:cubicBezTo>
                  <a:cubicBezTo>
                    <a:pt x="51" y="14"/>
                    <a:pt x="45" y="12"/>
                    <a:pt x="40" y="13"/>
                  </a:cubicBezTo>
                  <a:cubicBezTo>
                    <a:pt x="34" y="15"/>
                    <a:pt x="27" y="17"/>
                    <a:pt x="21" y="19"/>
                  </a:cubicBezTo>
                  <a:close/>
                  <a:moveTo>
                    <a:pt x="18" y="89"/>
                  </a:moveTo>
                  <a:cubicBezTo>
                    <a:pt x="19" y="88"/>
                    <a:pt x="20" y="88"/>
                    <a:pt x="21" y="87"/>
                  </a:cubicBezTo>
                  <a:cubicBezTo>
                    <a:pt x="24" y="83"/>
                    <a:pt x="27" y="79"/>
                    <a:pt x="30" y="75"/>
                  </a:cubicBezTo>
                  <a:cubicBezTo>
                    <a:pt x="34" y="70"/>
                    <a:pt x="35" y="66"/>
                    <a:pt x="31" y="61"/>
                  </a:cubicBezTo>
                  <a:cubicBezTo>
                    <a:pt x="30" y="60"/>
                    <a:pt x="28" y="59"/>
                    <a:pt x="27" y="58"/>
                  </a:cubicBezTo>
                  <a:cubicBezTo>
                    <a:pt x="27" y="60"/>
                    <a:pt x="25" y="63"/>
                    <a:pt x="26" y="64"/>
                  </a:cubicBezTo>
                  <a:cubicBezTo>
                    <a:pt x="29" y="70"/>
                    <a:pt x="29" y="71"/>
                    <a:pt x="24" y="74"/>
                  </a:cubicBezTo>
                  <a:cubicBezTo>
                    <a:pt x="20" y="78"/>
                    <a:pt x="18" y="83"/>
                    <a:pt x="1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ş1îdè"/>
            <p:cNvSpPr/>
            <p:nvPr/>
          </p:nvSpPr>
          <p:spPr bwMode="auto">
            <a:xfrm>
              <a:off x="3726425" y="2554924"/>
              <a:ext cx="178987" cy="200157"/>
            </a:xfrm>
            <a:custGeom>
              <a:avLst/>
              <a:gdLst>
                <a:gd name="T0" fmla="*/ 86 w 122"/>
                <a:gd name="T1" fmla="*/ 7 h 137"/>
                <a:gd name="T2" fmla="*/ 95 w 122"/>
                <a:gd name="T3" fmla="*/ 12 h 137"/>
                <a:gd name="T4" fmla="*/ 62 w 122"/>
                <a:gd name="T5" fmla="*/ 39 h 137"/>
                <a:gd name="T6" fmla="*/ 97 w 122"/>
                <a:gd name="T7" fmla="*/ 32 h 137"/>
                <a:gd name="T8" fmla="*/ 121 w 122"/>
                <a:gd name="T9" fmla="*/ 37 h 137"/>
                <a:gd name="T10" fmla="*/ 81 w 122"/>
                <a:gd name="T11" fmla="*/ 42 h 137"/>
                <a:gd name="T12" fmla="*/ 78 w 122"/>
                <a:gd name="T13" fmla="*/ 55 h 137"/>
                <a:gd name="T14" fmla="*/ 85 w 122"/>
                <a:gd name="T15" fmla="*/ 64 h 137"/>
                <a:gd name="T16" fmla="*/ 73 w 122"/>
                <a:gd name="T17" fmla="*/ 71 h 137"/>
                <a:gd name="T18" fmla="*/ 84 w 122"/>
                <a:gd name="T19" fmla="*/ 80 h 137"/>
                <a:gd name="T20" fmla="*/ 81 w 122"/>
                <a:gd name="T21" fmla="*/ 88 h 137"/>
                <a:gd name="T22" fmla="*/ 80 w 122"/>
                <a:gd name="T23" fmla="*/ 96 h 137"/>
                <a:gd name="T24" fmla="*/ 76 w 122"/>
                <a:gd name="T25" fmla="*/ 107 h 137"/>
                <a:gd name="T26" fmla="*/ 90 w 122"/>
                <a:gd name="T27" fmla="*/ 115 h 137"/>
                <a:gd name="T28" fmla="*/ 75 w 122"/>
                <a:gd name="T29" fmla="*/ 121 h 137"/>
                <a:gd name="T30" fmla="*/ 71 w 122"/>
                <a:gd name="T31" fmla="*/ 129 h 137"/>
                <a:gd name="T32" fmla="*/ 57 w 122"/>
                <a:gd name="T33" fmla="*/ 130 h 137"/>
                <a:gd name="T34" fmla="*/ 61 w 122"/>
                <a:gd name="T35" fmla="*/ 119 h 137"/>
                <a:gd name="T36" fmla="*/ 61 w 122"/>
                <a:gd name="T37" fmla="*/ 102 h 137"/>
                <a:gd name="T38" fmla="*/ 52 w 122"/>
                <a:gd name="T39" fmla="*/ 102 h 137"/>
                <a:gd name="T40" fmla="*/ 42 w 122"/>
                <a:gd name="T41" fmla="*/ 103 h 137"/>
                <a:gd name="T42" fmla="*/ 48 w 122"/>
                <a:gd name="T43" fmla="*/ 98 h 137"/>
                <a:gd name="T44" fmla="*/ 59 w 122"/>
                <a:gd name="T45" fmla="*/ 90 h 137"/>
                <a:gd name="T46" fmla="*/ 46 w 122"/>
                <a:gd name="T47" fmla="*/ 92 h 137"/>
                <a:gd name="T48" fmla="*/ 46 w 122"/>
                <a:gd name="T49" fmla="*/ 87 h 137"/>
                <a:gd name="T50" fmla="*/ 61 w 122"/>
                <a:gd name="T51" fmla="*/ 74 h 137"/>
                <a:gd name="T52" fmla="*/ 53 w 122"/>
                <a:gd name="T53" fmla="*/ 64 h 137"/>
                <a:gd name="T54" fmla="*/ 51 w 122"/>
                <a:gd name="T55" fmla="*/ 49 h 137"/>
                <a:gd name="T56" fmla="*/ 10 w 122"/>
                <a:gd name="T57" fmla="*/ 68 h 137"/>
                <a:gd name="T58" fmla="*/ 0 w 122"/>
                <a:gd name="T59" fmla="*/ 65 h 137"/>
                <a:gd name="T60" fmla="*/ 26 w 122"/>
                <a:gd name="T61" fmla="*/ 53 h 137"/>
                <a:gd name="T62" fmla="*/ 59 w 122"/>
                <a:gd name="T63" fmla="*/ 37 h 137"/>
                <a:gd name="T64" fmla="*/ 60 w 122"/>
                <a:gd name="T65" fmla="*/ 33 h 137"/>
                <a:gd name="T66" fmla="*/ 51 w 122"/>
                <a:gd name="T67" fmla="*/ 35 h 137"/>
                <a:gd name="T68" fmla="*/ 47 w 122"/>
                <a:gd name="T69" fmla="*/ 14 h 137"/>
                <a:gd name="T70" fmla="*/ 57 w 122"/>
                <a:gd name="T71" fmla="*/ 2 h 137"/>
                <a:gd name="T72" fmla="*/ 61 w 122"/>
                <a:gd name="T73" fmla="*/ 29 h 137"/>
                <a:gd name="T74" fmla="*/ 67 w 122"/>
                <a:gd name="T75" fmla="*/ 7 h 137"/>
                <a:gd name="T76" fmla="*/ 80 w 122"/>
                <a:gd name="T77" fmla="*/ 7 h 137"/>
                <a:gd name="T78" fmla="*/ 82 w 122"/>
                <a:gd name="T79" fmla="*/ 14 h 137"/>
                <a:gd name="T80" fmla="*/ 69 w 122"/>
                <a:gd name="T81" fmla="*/ 45 h 137"/>
                <a:gd name="T82" fmla="*/ 65 w 122"/>
                <a:gd name="T83" fmla="*/ 5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37">
                  <a:moveTo>
                    <a:pt x="82" y="14"/>
                  </a:moveTo>
                  <a:cubicBezTo>
                    <a:pt x="83" y="12"/>
                    <a:pt x="85" y="9"/>
                    <a:pt x="86" y="7"/>
                  </a:cubicBezTo>
                  <a:cubicBezTo>
                    <a:pt x="88" y="4"/>
                    <a:pt x="92" y="2"/>
                    <a:pt x="95" y="4"/>
                  </a:cubicBezTo>
                  <a:cubicBezTo>
                    <a:pt x="97" y="5"/>
                    <a:pt x="97" y="9"/>
                    <a:pt x="95" y="12"/>
                  </a:cubicBezTo>
                  <a:cubicBezTo>
                    <a:pt x="90" y="18"/>
                    <a:pt x="85" y="24"/>
                    <a:pt x="77" y="28"/>
                  </a:cubicBezTo>
                  <a:cubicBezTo>
                    <a:pt x="72" y="30"/>
                    <a:pt x="67" y="35"/>
                    <a:pt x="62" y="39"/>
                  </a:cubicBezTo>
                  <a:cubicBezTo>
                    <a:pt x="69" y="38"/>
                    <a:pt x="75" y="37"/>
                    <a:pt x="82" y="35"/>
                  </a:cubicBezTo>
                  <a:cubicBezTo>
                    <a:pt x="87" y="34"/>
                    <a:pt x="92" y="33"/>
                    <a:pt x="97" y="32"/>
                  </a:cubicBezTo>
                  <a:cubicBezTo>
                    <a:pt x="102" y="31"/>
                    <a:pt x="108" y="30"/>
                    <a:pt x="113" y="29"/>
                  </a:cubicBezTo>
                  <a:cubicBezTo>
                    <a:pt x="119" y="27"/>
                    <a:pt x="122" y="30"/>
                    <a:pt x="121" y="37"/>
                  </a:cubicBezTo>
                  <a:cubicBezTo>
                    <a:pt x="117" y="37"/>
                    <a:pt x="113" y="38"/>
                    <a:pt x="109" y="38"/>
                  </a:cubicBezTo>
                  <a:cubicBezTo>
                    <a:pt x="99" y="40"/>
                    <a:pt x="90" y="41"/>
                    <a:pt x="81" y="42"/>
                  </a:cubicBezTo>
                  <a:cubicBezTo>
                    <a:pt x="80" y="42"/>
                    <a:pt x="79" y="45"/>
                    <a:pt x="79" y="45"/>
                  </a:cubicBezTo>
                  <a:cubicBezTo>
                    <a:pt x="82" y="49"/>
                    <a:pt x="80" y="52"/>
                    <a:pt x="78" y="55"/>
                  </a:cubicBezTo>
                  <a:cubicBezTo>
                    <a:pt x="75" y="59"/>
                    <a:pt x="75" y="60"/>
                    <a:pt x="80" y="60"/>
                  </a:cubicBezTo>
                  <a:cubicBezTo>
                    <a:pt x="83" y="61"/>
                    <a:pt x="84" y="62"/>
                    <a:pt x="85" y="64"/>
                  </a:cubicBezTo>
                  <a:cubicBezTo>
                    <a:pt x="85" y="67"/>
                    <a:pt x="83" y="68"/>
                    <a:pt x="80" y="69"/>
                  </a:cubicBezTo>
                  <a:cubicBezTo>
                    <a:pt x="78" y="69"/>
                    <a:pt x="76" y="70"/>
                    <a:pt x="73" y="71"/>
                  </a:cubicBezTo>
                  <a:cubicBezTo>
                    <a:pt x="75" y="73"/>
                    <a:pt x="76" y="74"/>
                    <a:pt x="78" y="75"/>
                  </a:cubicBezTo>
                  <a:cubicBezTo>
                    <a:pt x="80" y="76"/>
                    <a:pt x="83" y="78"/>
                    <a:pt x="84" y="80"/>
                  </a:cubicBezTo>
                  <a:cubicBezTo>
                    <a:pt x="84" y="82"/>
                    <a:pt x="81" y="84"/>
                    <a:pt x="79" y="87"/>
                  </a:cubicBezTo>
                  <a:cubicBezTo>
                    <a:pt x="79" y="87"/>
                    <a:pt x="80" y="87"/>
                    <a:pt x="81" y="88"/>
                  </a:cubicBezTo>
                  <a:cubicBezTo>
                    <a:pt x="82" y="89"/>
                    <a:pt x="83" y="90"/>
                    <a:pt x="84" y="92"/>
                  </a:cubicBezTo>
                  <a:cubicBezTo>
                    <a:pt x="83" y="93"/>
                    <a:pt x="82" y="95"/>
                    <a:pt x="80" y="96"/>
                  </a:cubicBezTo>
                  <a:cubicBezTo>
                    <a:pt x="77" y="97"/>
                    <a:pt x="73" y="98"/>
                    <a:pt x="73" y="102"/>
                  </a:cubicBezTo>
                  <a:cubicBezTo>
                    <a:pt x="72" y="105"/>
                    <a:pt x="73" y="106"/>
                    <a:pt x="76" y="107"/>
                  </a:cubicBezTo>
                  <a:cubicBezTo>
                    <a:pt x="79" y="107"/>
                    <a:pt x="82" y="108"/>
                    <a:pt x="84" y="109"/>
                  </a:cubicBezTo>
                  <a:cubicBezTo>
                    <a:pt x="87" y="110"/>
                    <a:pt x="90" y="113"/>
                    <a:pt x="90" y="115"/>
                  </a:cubicBezTo>
                  <a:cubicBezTo>
                    <a:pt x="90" y="119"/>
                    <a:pt x="86" y="119"/>
                    <a:pt x="83" y="120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1"/>
                    <a:pt x="72" y="123"/>
                    <a:pt x="71" y="125"/>
                  </a:cubicBezTo>
                  <a:cubicBezTo>
                    <a:pt x="71" y="126"/>
                    <a:pt x="71" y="128"/>
                    <a:pt x="71" y="129"/>
                  </a:cubicBezTo>
                  <a:cubicBezTo>
                    <a:pt x="70" y="136"/>
                    <a:pt x="66" y="137"/>
                    <a:pt x="60" y="135"/>
                  </a:cubicBezTo>
                  <a:cubicBezTo>
                    <a:pt x="58" y="134"/>
                    <a:pt x="57" y="132"/>
                    <a:pt x="57" y="130"/>
                  </a:cubicBezTo>
                  <a:cubicBezTo>
                    <a:pt x="56" y="127"/>
                    <a:pt x="56" y="124"/>
                    <a:pt x="56" y="121"/>
                  </a:cubicBezTo>
                  <a:cubicBezTo>
                    <a:pt x="58" y="120"/>
                    <a:pt x="60" y="120"/>
                    <a:pt x="61" y="119"/>
                  </a:cubicBezTo>
                  <a:cubicBezTo>
                    <a:pt x="61" y="116"/>
                    <a:pt x="62" y="112"/>
                    <a:pt x="58" y="111"/>
                  </a:cubicBezTo>
                  <a:cubicBezTo>
                    <a:pt x="59" y="108"/>
                    <a:pt x="60" y="105"/>
                    <a:pt x="61" y="102"/>
                  </a:cubicBezTo>
                  <a:cubicBezTo>
                    <a:pt x="60" y="101"/>
                    <a:pt x="60" y="101"/>
                    <a:pt x="59" y="101"/>
                  </a:cubicBezTo>
                  <a:cubicBezTo>
                    <a:pt x="57" y="101"/>
                    <a:pt x="55" y="102"/>
                    <a:pt x="52" y="102"/>
                  </a:cubicBezTo>
                  <a:cubicBezTo>
                    <a:pt x="50" y="103"/>
                    <a:pt x="47" y="104"/>
                    <a:pt x="45" y="105"/>
                  </a:cubicBezTo>
                  <a:cubicBezTo>
                    <a:pt x="44" y="105"/>
                    <a:pt x="42" y="104"/>
                    <a:pt x="42" y="103"/>
                  </a:cubicBezTo>
                  <a:cubicBezTo>
                    <a:pt x="42" y="102"/>
                    <a:pt x="43" y="100"/>
                    <a:pt x="43" y="99"/>
                  </a:cubicBezTo>
                  <a:cubicBezTo>
                    <a:pt x="45" y="99"/>
                    <a:pt x="46" y="99"/>
                    <a:pt x="48" y="98"/>
                  </a:cubicBezTo>
                  <a:cubicBezTo>
                    <a:pt x="52" y="96"/>
                    <a:pt x="56" y="94"/>
                    <a:pt x="60" y="92"/>
                  </a:cubicBezTo>
                  <a:cubicBezTo>
                    <a:pt x="60" y="91"/>
                    <a:pt x="60" y="91"/>
                    <a:pt x="59" y="90"/>
                  </a:cubicBezTo>
                  <a:cubicBezTo>
                    <a:pt x="57" y="90"/>
                    <a:pt x="55" y="91"/>
                    <a:pt x="53" y="91"/>
                  </a:cubicBezTo>
                  <a:cubicBezTo>
                    <a:pt x="50" y="91"/>
                    <a:pt x="48" y="92"/>
                    <a:pt x="46" y="92"/>
                  </a:cubicBezTo>
                  <a:cubicBezTo>
                    <a:pt x="45" y="92"/>
                    <a:pt x="44" y="90"/>
                    <a:pt x="43" y="89"/>
                  </a:cubicBezTo>
                  <a:cubicBezTo>
                    <a:pt x="44" y="88"/>
                    <a:pt x="45" y="87"/>
                    <a:pt x="46" y="87"/>
                  </a:cubicBezTo>
                  <a:cubicBezTo>
                    <a:pt x="49" y="85"/>
                    <a:pt x="53" y="84"/>
                    <a:pt x="56" y="82"/>
                  </a:cubicBezTo>
                  <a:cubicBezTo>
                    <a:pt x="60" y="80"/>
                    <a:pt x="62" y="78"/>
                    <a:pt x="61" y="74"/>
                  </a:cubicBezTo>
                  <a:cubicBezTo>
                    <a:pt x="55" y="74"/>
                    <a:pt x="49" y="77"/>
                    <a:pt x="45" y="75"/>
                  </a:cubicBezTo>
                  <a:cubicBezTo>
                    <a:pt x="47" y="71"/>
                    <a:pt x="50" y="68"/>
                    <a:pt x="53" y="64"/>
                  </a:cubicBezTo>
                  <a:cubicBezTo>
                    <a:pt x="55" y="62"/>
                    <a:pt x="56" y="61"/>
                    <a:pt x="54" y="59"/>
                  </a:cubicBezTo>
                  <a:cubicBezTo>
                    <a:pt x="53" y="56"/>
                    <a:pt x="52" y="53"/>
                    <a:pt x="51" y="49"/>
                  </a:cubicBezTo>
                  <a:cubicBezTo>
                    <a:pt x="38" y="54"/>
                    <a:pt x="26" y="60"/>
                    <a:pt x="14" y="65"/>
                  </a:cubicBezTo>
                  <a:cubicBezTo>
                    <a:pt x="12" y="66"/>
                    <a:pt x="11" y="67"/>
                    <a:pt x="10" y="68"/>
                  </a:cubicBezTo>
                  <a:cubicBezTo>
                    <a:pt x="8" y="70"/>
                    <a:pt x="3" y="71"/>
                    <a:pt x="1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1" y="64"/>
                    <a:pt x="2" y="63"/>
                    <a:pt x="3" y="62"/>
                  </a:cubicBezTo>
                  <a:cubicBezTo>
                    <a:pt x="11" y="59"/>
                    <a:pt x="19" y="56"/>
                    <a:pt x="26" y="53"/>
                  </a:cubicBezTo>
                  <a:cubicBezTo>
                    <a:pt x="32" y="51"/>
                    <a:pt x="38" y="49"/>
                    <a:pt x="43" y="46"/>
                  </a:cubicBezTo>
                  <a:cubicBezTo>
                    <a:pt x="49" y="43"/>
                    <a:pt x="54" y="40"/>
                    <a:pt x="59" y="37"/>
                  </a:cubicBezTo>
                  <a:cubicBezTo>
                    <a:pt x="60" y="37"/>
                    <a:pt x="61" y="35"/>
                    <a:pt x="61" y="34"/>
                  </a:cubicBezTo>
                  <a:cubicBezTo>
                    <a:pt x="61" y="34"/>
                    <a:pt x="61" y="33"/>
                    <a:pt x="60" y="33"/>
                  </a:cubicBezTo>
                  <a:cubicBezTo>
                    <a:pt x="59" y="34"/>
                    <a:pt x="58" y="34"/>
                    <a:pt x="57" y="35"/>
                  </a:cubicBezTo>
                  <a:cubicBezTo>
                    <a:pt x="55" y="35"/>
                    <a:pt x="52" y="36"/>
                    <a:pt x="51" y="35"/>
                  </a:cubicBezTo>
                  <a:cubicBezTo>
                    <a:pt x="50" y="34"/>
                    <a:pt x="48" y="32"/>
                    <a:pt x="49" y="30"/>
                  </a:cubicBezTo>
                  <a:cubicBezTo>
                    <a:pt x="50" y="25"/>
                    <a:pt x="48" y="20"/>
                    <a:pt x="47" y="14"/>
                  </a:cubicBezTo>
                  <a:cubicBezTo>
                    <a:pt x="47" y="11"/>
                    <a:pt x="47" y="7"/>
                    <a:pt x="49" y="4"/>
                  </a:cubicBezTo>
                  <a:cubicBezTo>
                    <a:pt x="50" y="0"/>
                    <a:pt x="54" y="0"/>
                    <a:pt x="57" y="2"/>
                  </a:cubicBezTo>
                  <a:cubicBezTo>
                    <a:pt x="62" y="4"/>
                    <a:pt x="64" y="7"/>
                    <a:pt x="63" y="12"/>
                  </a:cubicBezTo>
                  <a:cubicBezTo>
                    <a:pt x="62" y="17"/>
                    <a:pt x="61" y="23"/>
                    <a:pt x="61" y="29"/>
                  </a:cubicBezTo>
                  <a:cubicBezTo>
                    <a:pt x="66" y="24"/>
                    <a:pt x="66" y="18"/>
                    <a:pt x="67" y="12"/>
                  </a:cubicBezTo>
                  <a:cubicBezTo>
                    <a:pt x="67" y="10"/>
                    <a:pt x="67" y="9"/>
                    <a:pt x="67" y="7"/>
                  </a:cubicBezTo>
                  <a:cubicBezTo>
                    <a:pt x="67" y="3"/>
                    <a:pt x="70" y="0"/>
                    <a:pt x="73" y="0"/>
                  </a:cubicBezTo>
                  <a:cubicBezTo>
                    <a:pt x="77" y="0"/>
                    <a:pt x="80" y="3"/>
                    <a:pt x="80" y="7"/>
                  </a:cubicBezTo>
                  <a:cubicBezTo>
                    <a:pt x="80" y="9"/>
                    <a:pt x="80" y="11"/>
                    <a:pt x="80" y="14"/>
                  </a:cubicBezTo>
                  <a:cubicBezTo>
                    <a:pt x="81" y="14"/>
                    <a:pt x="81" y="14"/>
                    <a:pt x="82" y="14"/>
                  </a:cubicBezTo>
                  <a:close/>
                  <a:moveTo>
                    <a:pt x="65" y="52"/>
                  </a:moveTo>
                  <a:cubicBezTo>
                    <a:pt x="67" y="49"/>
                    <a:pt x="67" y="48"/>
                    <a:pt x="69" y="45"/>
                  </a:cubicBezTo>
                  <a:cubicBezTo>
                    <a:pt x="66" y="46"/>
                    <a:pt x="64" y="46"/>
                    <a:pt x="61" y="47"/>
                  </a:cubicBezTo>
                  <a:cubicBezTo>
                    <a:pt x="63" y="49"/>
                    <a:pt x="64" y="50"/>
                    <a:pt x="65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ļíḓê"/>
            <p:cNvSpPr/>
            <p:nvPr/>
          </p:nvSpPr>
          <p:spPr bwMode="auto">
            <a:xfrm>
              <a:off x="3554175" y="2546263"/>
              <a:ext cx="114513" cy="219403"/>
            </a:xfrm>
            <a:custGeom>
              <a:avLst/>
              <a:gdLst>
                <a:gd name="T0" fmla="*/ 41 w 78"/>
                <a:gd name="T1" fmla="*/ 97 h 150"/>
                <a:gd name="T2" fmla="*/ 62 w 78"/>
                <a:gd name="T3" fmla="*/ 89 h 150"/>
                <a:gd name="T4" fmla="*/ 55 w 78"/>
                <a:gd name="T5" fmla="*/ 100 h 150"/>
                <a:gd name="T6" fmla="*/ 42 w 78"/>
                <a:gd name="T7" fmla="*/ 108 h 150"/>
                <a:gd name="T8" fmla="*/ 32 w 78"/>
                <a:gd name="T9" fmla="*/ 142 h 150"/>
                <a:gd name="T10" fmla="*/ 33 w 78"/>
                <a:gd name="T11" fmla="*/ 150 h 150"/>
                <a:gd name="T12" fmla="*/ 32 w 78"/>
                <a:gd name="T13" fmla="*/ 123 h 150"/>
                <a:gd name="T14" fmla="*/ 34 w 78"/>
                <a:gd name="T15" fmla="*/ 106 h 150"/>
                <a:gd name="T16" fmla="*/ 16 w 78"/>
                <a:gd name="T17" fmla="*/ 109 h 150"/>
                <a:gd name="T18" fmla="*/ 0 w 78"/>
                <a:gd name="T19" fmla="*/ 125 h 150"/>
                <a:gd name="T20" fmla="*/ 28 w 78"/>
                <a:gd name="T21" fmla="*/ 77 h 150"/>
                <a:gd name="T22" fmla="*/ 23 w 78"/>
                <a:gd name="T23" fmla="*/ 71 h 150"/>
                <a:gd name="T24" fmla="*/ 33 w 78"/>
                <a:gd name="T25" fmla="*/ 65 h 150"/>
                <a:gd name="T26" fmla="*/ 27 w 78"/>
                <a:gd name="T27" fmla="*/ 64 h 150"/>
                <a:gd name="T28" fmla="*/ 12 w 78"/>
                <a:gd name="T29" fmla="*/ 52 h 150"/>
                <a:gd name="T30" fmla="*/ 18 w 78"/>
                <a:gd name="T31" fmla="*/ 30 h 150"/>
                <a:gd name="T32" fmla="*/ 30 w 78"/>
                <a:gd name="T33" fmla="*/ 17 h 150"/>
                <a:gd name="T34" fmla="*/ 44 w 78"/>
                <a:gd name="T35" fmla="*/ 10 h 150"/>
                <a:gd name="T36" fmla="*/ 48 w 78"/>
                <a:gd name="T37" fmla="*/ 9 h 150"/>
                <a:gd name="T38" fmla="*/ 59 w 78"/>
                <a:gd name="T39" fmla="*/ 8 h 150"/>
                <a:gd name="T40" fmla="*/ 76 w 78"/>
                <a:gd name="T41" fmla="*/ 38 h 150"/>
                <a:gd name="T42" fmla="*/ 54 w 78"/>
                <a:gd name="T43" fmla="*/ 55 h 150"/>
                <a:gd name="T44" fmla="*/ 51 w 78"/>
                <a:gd name="T45" fmla="*/ 70 h 150"/>
                <a:gd name="T46" fmla="*/ 45 w 78"/>
                <a:gd name="T47" fmla="*/ 74 h 150"/>
                <a:gd name="T48" fmla="*/ 50 w 78"/>
                <a:gd name="T49" fmla="*/ 76 h 150"/>
                <a:gd name="T50" fmla="*/ 43 w 78"/>
                <a:gd name="T51" fmla="*/ 88 h 150"/>
                <a:gd name="T52" fmla="*/ 33 w 78"/>
                <a:gd name="T53" fmla="*/ 97 h 150"/>
                <a:gd name="T54" fmla="*/ 64 w 78"/>
                <a:gd name="T55" fmla="*/ 31 h 150"/>
                <a:gd name="T56" fmla="*/ 55 w 78"/>
                <a:gd name="T57" fmla="*/ 27 h 150"/>
                <a:gd name="T58" fmla="*/ 54 w 78"/>
                <a:gd name="T59" fmla="*/ 41 h 150"/>
                <a:gd name="T60" fmla="*/ 48 w 78"/>
                <a:gd name="T61" fmla="*/ 49 h 150"/>
                <a:gd name="T62" fmla="*/ 64 w 78"/>
                <a:gd name="T63" fmla="*/ 31 h 150"/>
                <a:gd name="T64" fmla="*/ 29 w 78"/>
                <a:gd name="T65" fmla="*/ 48 h 150"/>
                <a:gd name="T66" fmla="*/ 31 w 78"/>
                <a:gd name="T67" fmla="*/ 36 h 150"/>
                <a:gd name="T68" fmla="*/ 24 w 78"/>
                <a:gd name="T69" fmla="*/ 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150">
                  <a:moveTo>
                    <a:pt x="33" y="99"/>
                  </a:moveTo>
                  <a:cubicBezTo>
                    <a:pt x="36" y="98"/>
                    <a:pt x="38" y="98"/>
                    <a:pt x="41" y="97"/>
                  </a:cubicBezTo>
                  <a:cubicBezTo>
                    <a:pt x="46" y="95"/>
                    <a:pt x="51" y="93"/>
                    <a:pt x="56" y="91"/>
                  </a:cubicBezTo>
                  <a:cubicBezTo>
                    <a:pt x="58" y="90"/>
                    <a:pt x="60" y="89"/>
                    <a:pt x="62" y="89"/>
                  </a:cubicBezTo>
                  <a:cubicBezTo>
                    <a:pt x="67" y="88"/>
                    <a:pt x="68" y="89"/>
                    <a:pt x="70" y="95"/>
                  </a:cubicBezTo>
                  <a:cubicBezTo>
                    <a:pt x="65" y="96"/>
                    <a:pt x="60" y="98"/>
                    <a:pt x="55" y="100"/>
                  </a:cubicBezTo>
                  <a:cubicBezTo>
                    <a:pt x="54" y="100"/>
                    <a:pt x="52" y="101"/>
                    <a:pt x="50" y="101"/>
                  </a:cubicBezTo>
                  <a:cubicBezTo>
                    <a:pt x="46" y="101"/>
                    <a:pt x="43" y="103"/>
                    <a:pt x="42" y="108"/>
                  </a:cubicBezTo>
                  <a:cubicBezTo>
                    <a:pt x="39" y="118"/>
                    <a:pt x="35" y="128"/>
                    <a:pt x="32" y="138"/>
                  </a:cubicBezTo>
                  <a:cubicBezTo>
                    <a:pt x="32" y="140"/>
                    <a:pt x="32" y="141"/>
                    <a:pt x="32" y="142"/>
                  </a:cubicBezTo>
                  <a:cubicBezTo>
                    <a:pt x="32" y="147"/>
                    <a:pt x="33" y="147"/>
                    <a:pt x="38" y="146"/>
                  </a:cubicBezTo>
                  <a:cubicBezTo>
                    <a:pt x="36" y="147"/>
                    <a:pt x="35" y="149"/>
                    <a:pt x="33" y="150"/>
                  </a:cubicBezTo>
                  <a:cubicBezTo>
                    <a:pt x="32" y="148"/>
                    <a:pt x="29" y="146"/>
                    <a:pt x="29" y="144"/>
                  </a:cubicBezTo>
                  <a:cubicBezTo>
                    <a:pt x="29" y="137"/>
                    <a:pt x="30" y="130"/>
                    <a:pt x="32" y="123"/>
                  </a:cubicBezTo>
                  <a:cubicBezTo>
                    <a:pt x="33" y="117"/>
                    <a:pt x="36" y="111"/>
                    <a:pt x="39" y="104"/>
                  </a:cubicBezTo>
                  <a:cubicBezTo>
                    <a:pt x="37" y="105"/>
                    <a:pt x="35" y="105"/>
                    <a:pt x="34" y="106"/>
                  </a:cubicBezTo>
                  <a:cubicBezTo>
                    <a:pt x="29" y="108"/>
                    <a:pt x="25" y="110"/>
                    <a:pt x="20" y="107"/>
                  </a:cubicBezTo>
                  <a:cubicBezTo>
                    <a:pt x="19" y="107"/>
                    <a:pt x="17" y="108"/>
                    <a:pt x="16" y="109"/>
                  </a:cubicBezTo>
                  <a:cubicBezTo>
                    <a:pt x="14" y="111"/>
                    <a:pt x="13" y="114"/>
                    <a:pt x="12" y="117"/>
                  </a:cubicBezTo>
                  <a:cubicBezTo>
                    <a:pt x="9" y="125"/>
                    <a:pt x="10" y="123"/>
                    <a:pt x="0" y="125"/>
                  </a:cubicBezTo>
                  <a:cubicBezTo>
                    <a:pt x="2" y="115"/>
                    <a:pt x="8" y="107"/>
                    <a:pt x="12" y="100"/>
                  </a:cubicBezTo>
                  <a:cubicBezTo>
                    <a:pt x="17" y="92"/>
                    <a:pt x="23" y="85"/>
                    <a:pt x="28" y="77"/>
                  </a:cubicBezTo>
                  <a:cubicBezTo>
                    <a:pt x="28" y="76"/>
                    <a:pt x="27" y="76"/>
                    <a:pt x="26" y="75"/>
                  </a:cubicBezTo>
                  <a:cubicBezTo>
                    <a:pt x="25" y="74"/>
                    <a:pt x="23" y="72"/>
                    <a:pt x="23" y="71"/>
                  </a:cubicBezTo>
                  <a:cubicBezTo>
                    <a:pt x="24" y="69"/>
                    <a:pt x="26" y="68"/>
                    <a:pt x="28" y="67"/>
                  </a:cubicBezTo>
                  <a:cubicBezTo>
                    <a:pt x="29" y="66"/>
                    <a:pt x="31" y="65"/>
                    <a:pt x="33" y="65"/>
                  </a:cubicBezTo>
                  <a:cubicBezTo>
                    <a:pt x="33" y="65"/>
                    <a:pt x="32" y="64"/>
                    <a:pt x="32" y="64"/>
                  </a:cubicBezTo>
                  <a:cubicBezTo>
                    <a:pt x="31" y="64"/>
                    <a:pt x="28" y="65"/>
                    <a:pt x="27" y="64"/>
                  </a:cubicBezTo>
                  <a:cubicBezTo>
                    <a:pt x="23" y="61"/>
                    <a:pt x="19" y="61"/>
                    <a:pt x="15" y="60"/>
                  </a:cubicBezTo>
                  <a:cubicBezTo>
                    <a:pt x="14" y="60"/>
                    <a:pt x="12" y="55"/>
                    <a:pt x="12" y="52"/>
                  </a:cubicBezTo>
                  <a:cubicBezTo>
                    <a:pt x="12" y="46"/>
                    <a:pt x="13" y="40"/>
                    <a:pt x="14" y="34"/>
                  </a:cubicBezTo>
                  <a:cubicBezTo>
                    <a:pt x="14" y="33"/>
                    <a:pt x="16" y="31"/>
                    <a:pt x="18" y="30"/>
                  </a:cubicBezTo>
                  <a:cubicBezTo>
                    <a:pt x="20" y="29"/>
                    <a:pt x="23" y="27"/>
                    <a:pt x="26" y="27"/>
                  </a:cubicBezTo>
                  <a:cubicBezTo>
                    <a:pt x="30" y="25"/>
                    <a:pt x="30" y="21"/>
                    <a:pt x="30" y="17"/>
                  </a:cubicBezTo>
                  <a:cubicBezTo>
                    <a:pt x="30" y="15"/>
                    <a:pt x="30" y="12"/>
                    <a:pt x="31" y="10"/>
                  </a:cubicBezTo>
                  <a:cubicBezTo>
                    <a:pt x="34" y="4"/>
                    <a:pt x="40" y="5"/>
                    <a:pt x="44" y="10"/>
                  </a:cubicBezTo>
                  <a:cubicBezTo>
                    <a:pt x="45" y="12"/>
                    <a:pt x="46" y="13"/>
                    <a:pt x="48" y="14"/>
                  </a:cubicBezTo>
                  <a:cubicBezTo>
                    <a:pt x="48" y="12"/>
                    <a:pt x="48" y="10"/>
                    <a:pt x="48" y="9"/>
                  </a:cubicBezTo>
                  <a:cubicBezTo>
                    <a:pt x="48" y="4"/>
                    <a:pt x="51" y="0"/>
                    <a:pt x="55" y="1"/>
                  </a:cubicBezTo>
                  <a:cubicBezTo>
                    <a:pt x="59" y="2"/>
                    <a:pt x="60" y="4"/>
                    <a:pt x="59" y="8"/>
                  </a:cubicBezTo>
                  <a:cubicBezTo>
                    <a:pt x="57" y="12"/>
                    <a:pt x="60" y="13"/>
                    <a:pt x="63" y="14"/>
                  </a:cubicBezTo>
                  <a:cubicBezTo>
                    <a:pt x="72" y="16"/>
                    <a:pt x="78" y="29"/>
                    <a:pt x="76" y="38"/>
                  </a:cubicBezTo>
                  <a:cubicBezTo>
                    <a:pt x="74" y="47"/>
                    <a:pt x="66" y="50"/>
                    <a:pt x="59" y="53"/>
                  </a:cubicBezTo>
                  <a:cubicBezTo>
                    <a:pt x="57" y="54"/>
                    <a:pt x="55" y="54"/>
                    <a:pt x="54" y="55"/>
                  </a:cubicBezTo>
                  <a:cubicBezTo>
                    <a:pt x="52" y="57"/>
                    <a:pt x="49" y="58"/>
                    <a:pt x="52" y="61"/>
                  </a:cubicBezTo>
                  <a:cubicBezTo>
                    <a:pt x="55" y="64"/>
                    <a:pt x="54" y="68"/>
                    <a:pt x="51" y="70"/>
                  </a:cubicBezTo>
                  <a:cubicBezTo>
                    <a:pt x="50" y="70"/>
                    <a:pt x="48" y="71"/>
                    <a:pt x="48" y="71"/>
                  </a:cubicBezTo>
                  <a:cubicBezTo>
                    <a:pt x="47" y="72"/>
                    <a:pt x="46" y="73"/>
                    <a:pt x="45" y="74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9" y="76"/>
                    <a:pt x="49" y="76"/>
                    <a:pt x="50" y="76"/>
                  </a:cubicBezTo>
                  <a:cubicBezTo>
                    <a:pt x="54" y="79"/>
                    <a:pt x="56" y="81"/>
                    <a:pt x="55" y="84"/>
                  </a:cubicBezTo>
                  <a:cubicBezTo>
                    <a:pt x="53" y="88"/>
                    <a:pt x="47" y="90"/>
                    <a:pt x="43" y="88"/>
                  </a:cubicBezTo>
                  <a:cubicBezTo>
                    <a:pt x="42" y="88"/>
                    <a:pt x="40" y="88"/>
                    <a:pt x="39" y="89"/>
                  </a:cubicBezTo>
                  <a:cubicBezTo>
                    <a:pt x="37" y="91"/>
                    <a:pt x="35" y="94"/>
                    <a:pt x="33" y="97"/>
                  </a:cubicBezTo>
                  <a:cubicBezTo>
                    <a:pt x="33" y="97"/>
                    <a:pt x="33" y="97"/>
                    <a:pt x="33" y="99"/>
                  </a:cubicBezTo>
                  <a:close/>
                  <a:moveTo>
                    <a:pt x="64" y="31"/>
                  </a:moveTo>
                  <a:cubicBezTo>
                    <a:pt x="63" y="29"/>
                    <a:pt x="61" y="27"/>
                    <a:pt x="59" y="26"/>
                  </a:cubicBezTo>
                  <a:cubicBezTo>
                    <a:pt x="58" y="25"/>
                    <a:pt x="56" y="26"/>
                    <a:pt x="55" y="27"/>
                  </a:cubicBezTo>
                  <a:cubicBezTo>
                    <a:pt x="53" y="29"/>
                    <a:pt x="53" y="32"/>
                    <a:pt x="55" y="34"/>
                  </a:cubicBezTo>
                  <a:cubicBezTo>
                    <a:pt x="57" y="37"/>
                    <a:pt x="56" y="39"/>
                    <a:pt x="54" y="41"/>
                  </a:cubicBezTo>
                  <a:cubicBezTo>
                    <a:pt x="52" y="42"/>
                    <a:pt x="51" y="43"/>
                    <a:pt x="49" y="45"/>
                  </a:cubicBezTo>
                  <a:cubicBezTo>
                    <a:pt x="48" y="46"/>
                    <a:pt x="48" y="48"/>
                    <a:pt x="48" y="49"/>
                  </a:cubicBezTo>
                  <a:cubicBezTo>
                    <a:pt x="49" y="49"/>
                    <a:pt x="51" y="50"/>
                    <a:pt x="52" y="50"/>
                  </a:cubicBezTo>
                  <a:cubicBezTo>
                    <a:pt x="60" y="46"/>
                    <a:pt x="63" y="40"/>
                    <a:pt x="64" y="31"/>
                  </a:cubicBezTo>
                  <a:close/>
                  <a:moveTo>
                    <a:pt x="25" y="58"/>
                  </a:moveTo>
                  <a:cubicBezTo>
                    <a:pt x="30" y="56"/>
                    <a:pt x="31" y="53"/>
                    <a:pt x="29" y="48"/>
                  </a:cubicBezTo>
                  <a:cubicBezTo>
                    <a:pt x="28" y="46"/>
                    <a:pt x="27" y="43"/>
                    <a:pt x="30" y="41"/>
                  </a:cubicBezTo>
                  <a:cubicBezTo>
                    <a:pt x="31" y="40"/>
                    <a:pt x="31" y="38"/>
                    <a:pt x="31" y="36"/>
                  </a:cubicBezTo>
                  <a:cubicBezTo>
                    <a:pt x="31" y="36"/>
                    <a:pt x="29" y="35"/>
                    <a:pt x="28" y="35"/>
                  </a:cubicBezTo>
                  <a:cubicBezTo>
                    <a:pt x="26" y="36"/>
                    <a:pt x="24" y="37"/>
                    <a:pt x="24" y="39"/>
                  </a:cubicBezTo>
                  <a:cubicBezTo>
                    <a:pt x="24" y="45"/>
                    <a:pt x="24" y="51"/>
                    <a:pt x="2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Slídé"/>
            <p:cNvSpPr/>
            <p:nvPr/>
          </p:nvSpPr>
          <p:spPr bwMode="auto">
            <a:xfrm>
              <a:off x="3181766" y="2590529"/>
              <a:ext cx="121249" cy="214592"/>
            </a:xfrm>
            <a:custGeom>
              <a:avLst/>
              <a:gdLst>
                <a:gd name="T0" fmla="*/ 46 w 83"/>
                <a:gd name="T1" fmla="*/ 147 h 147"/>
                <a:gd name="T2" fmla="*/ 40 w 83"/>
                <a:gd name="T3" fmla="*/ 125 h 147"/>
                <a:gd name="T4" fmla="*/ 36 w 83"/>
                <a:gd name="T5" fmla="*/ 78 h 147"/>
                <a:gd name="T6" fmla="*/ 31 w 83"/>
                <a:gd name="T7" fmla="*/ 74 h 147"/>
                <a:gd name="T8" fmla="*/ 23 w 83"/>
                <a:gd name="T9" fmla="*/ 75 h 147"/>
                <a:gd name="T10" fmla="*/ 17 w 83"/>
                <a:gd name="T11" fmla="*/ 77 h 147"/>
                <a:gd name="T12" fmla="*/ 3 w 83"/>
                <a:gd name="T13" fmla="*/ 73 h 147"/>
                <a:gd name="T14" fmla="*/ 0 w 83"/>
                <a:gd name="T15" fmla="*/ 60 h 147"/>
                <a:gd name="T16" fmla="*/ 6 w 83"/>
                <a:gd name="T17" fmla="*/ 50 h 147"/>
                <a:gd name="T18" fmla="*/ 15 w 83"/>
                <a:gd name="T19" fmla="*/ 53 h 147"/>
                <a:gd name="T20" fmla="*/ 19 w 83"/>
                <a:gd name="T21" fmla="*/ 66 h 147"/>
                <a:gd name="T22" fmla="*/ 20 w 83"/>
                <a:gd name="T23" fmla="*/ 70 h 147"/>
                <a:gd name="T24" fmla="*/ 35 w 83"/>
                <a:gd name="T25" fmla="*/ 60 h 147"/>
                <a:gd name="T26" fmla="*/ 36 w 83"/>
                <a:gd name="T27" fmla="*/ 56 h 147"/>
                <a:gd name="T28" fmla="*/ 36 w 83"/>
                <a:gd name="T29" fmla="*/ 47 h 147"/>
                <a:gd name="T30" fmla="*/ 32 w 83"/>
                <a:gd name="T31" fmla="*/ 44 h 147"/>
                <a:gd name="T32" fmla="*/ 31 w 83"/>
                <a:gd name="T33" fmla="*/ 44 h 147"/>
                <a:gd name="T34" fmla="*/ 22 w 83"/>
                <a:gd name="T35" fmla="*/ 42 h 147"/>
                <a:gd name="T36" fmla="*/ 25 w 83"/>
                <a:gd name="T37" fmla="*/ 33 h 147"/>
                <a:gd name="T38" fmla="*/ 29 w 83"/>
                <a:gd name="T39" fmla="*/ 30 h 147"/>
                <a:gd name="T40" fmla="*/ 33 w 83"/>
                <a:gd name="T41" fmla="*/ 20 h 147"/>
                <a:gd name="T42" fmla="*/ 33 w 83"/>
                <a:gd name="T43" fmla="*/ 7 h 147"/>
                <a:gd name="T44" fmla="*/ 36 w 83"/>
                <a:gd name="T45" fmla="*/ 1 h 147"/>
                <a:gd name="T46" fmla="*/ 42 w 83"/>
                <a:gd name="T47" fmla="*/ 1 h 147"/>
                <a:gd name="T48" fmla="*/ 45 w 83"/>
                <a:gd name="T49" fmla="*/ 9 h 147"/>
                <a:gd name="T50" fmla="*/ 45 w 83"/>
                <a:gd name="T51" fmla="*/ 18 h 147"/>
                <a:gd name="T52" fmla="*/ 58 w 83"/>
                <a:gd name="T53" fmla="*/ 14 h 147"/>
                <a:gd name="T54" fmla="*/ 80 w 83"/>
                <a:gd name="T55" fmla="*/ 22 h 147"/>
                <a:gd name="T56" fmla="*/ 82 w 83"/>
                <a:gd name="T57" fmla="*/ 31 h 147"/>
                <a:gd name="T58" fmla="*/ 67 w 83"/>
                <a:gd name="T59" fmla="*/ 55 h 147"/>
                <a:gd name="T60" fmla="*/ 63 w 83"/>
                <a:gd name="T61" fmla="*/ 62 h 147"/>
                <a:gd name="T62" fmla="*/ 58 w 83"/>
                <a:gd name="T63" fmla="*/ 66 h 147"/>
                <a:gd name="T64" fmla="*/ 49 w 83"/>
                <a:gd name="T65" fmla="*/ 78 h 147"/>
                <a:gd name="T66" fmla="*/ 51 w 83"/>
                <a:gd name="T67" fmla="*/ 120 h 147"/>
                <a:gd name="T68" fmla="*/ 48 w 83"/>
                <a:gd name="T69" fmla="*/ 146 h 147"/>
                <a:gd name="T70" fmla="*/ 46 w 83"/>
                <a:gd name="T71" fmla="*/ 147 h 147"/>
                <a:gd name="T72" fmla="*/ 63 w 83"/>
                <a:gd name="T73" fmla="*/ 29 h 147"/>
                <a:gd name="T74" fmla="*/ 49 w 83"/>
                <a:gd name="T75" fmla="*/ 35 h 147"/>
                <a:gd name="T76" fmla="*/ 46 w 83"/>
                <a:gd name="T77" fmla="*/ 40 h 147"/>
                <a:gd name="T78" fmla="*/ 47 w 83"/>
                <a:gd name="T79" fmla="*/ 50 h 147"/>
                <a:gd name="T80" fmla="*/ 52 w 83"/>
                <a:gd name="T81" fmla="*/ 53 h 147"/>
                <a:gd name="T82" fmla="*/ 67 w 83"/>
                <a:gd name="T83" fmla="*/ 33 h 147"/>
                <a:gd name="T84" fmla="*/ 63 w 83"/>
                <a:gd name="T85" fmla="*/ 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47">
                  <a:moveTo>
                    <a:pt x="46" y="147"/>
                  </a:moveTo>
                  <a:cubicBezTo>
                    <a:pt x="44" y="139"/>
                    <a:pt x="41" y="132"/>
                    <a:pt x="40" y="125"/>
                  </a:cubicBezTo>
                  <a:cubicBezTo>
                    <a:pt x="38" y="109"/>
                    <a:pt x="37" y="93"/>
                    <a:pt x="36" y="78"/>
                  </a:cubicBezTo>
                  <a:cubicBezTo>
                    <a:pt x="36" y="74"/>
                    <a:pt x="34" y="73"/>
                    <a:pt x="31" y="74"/>
                  </a:cubicBezTo>
                  <a:cubicBezTo>
                    <a:pt x="28" y="75"/>
                    <a:pt x="26" y="75"/>
                    <a:pt x="23" y="75"/>
                  </a:cubicBezTo>
                  <a:cubicBezTo>
                    <a:pt x="21" y="76"/>
                    <a:pt x="19" y="76"/>
                    <a:pt x="17" y="77"/>
                  </a:cubicBezTo>
                  <a:cubicBezTo>
                    <a:pt x="12" y="81"/>
                    <a:pt x="5" y="78"/>
                    <a:pt x="3" y="73"/>
                  </a:cubicBezTo>
                  <a:cubicBezTo>
                    <a:pt x="2" y="69"/>
                    <a:pt x="1" y="64"/>
                    <a:pt x="0" y="60"/>
                  </a:cubicBezTo>
                  <a:cubicBezTo>
                    <a:pt x="0" y="55"/>
                    <a:pt x="2" y="52"/>
                    <a:pt x="6" y="50"/>
                  </a:cubicBezTo>
                  <a:cubicBezTo>
                    <a:pt x="8" y="48"/>
                    <a:pt x="13" y="49"/>
                    <a:pt x="15" y="53"/>
                  </a:cubicBezTo>
                  <a:cubicBezTo>
                    <a:pt x="17" y="57"/>
                    <a:pt x="18" y="62"/>
                    <a:pt x="19" y="66"/>
                  </a:cubicBezTo>
                  <a:cubicBezTo>
                    <a:pt x="19" y="67"/>
                    <a:pt x="19" y="68"/>
                    <a:pt x="20" y="70"/>
                  </a:cubicBezTo>
                  <a:cubicBezTo>
                    <a:pt x="25" y="67"/>
                    <a:pt x="30" y="63"/>
                    <a:pt x="35" y="60"/>
                  </a:cubicBezTo>
                  <a:cubicBezTo>
                    <a:pt x="36" y="59"/>
                    <a:pt x="36" y="57"/>
                    <a:pt x="36" y="56"/>
                  </a:cubicBezTo>
                  <a:cubicBezTo>
                    <a:pt x="36" y="53"/>
                    <a:pt x="36" y="50"/>
                    <a:pt x="36" y="47"/>
                  </a:cubicBezTo>
                  <a:cubicBezTo>
                    <a:pt x="36" y="44"/>
                    <a:pt x="35" y="42"/>
                    <a:pt x="32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7" y="45"/>
                    <a:pt x="24" y="46"/>
                    <a:pt x="22" y="42"/>
                  </a:cubicBezTo>
                  <a:cubicBezTo>
                    <a:pt x="20" y="38"/>
                    <a:pt x="23" y="36"/>
                    <a:pt x="25" y="33"/>
                  </a:cubicBezTo>
                  <a:cubicBezTo>
                    <a:pt x="26" y="32"/>
                    <a:pt x="27" y="31"/>
                    <a:pt x="29" y="30"/>
                  </a:cubicBezTo>
                  <a:cubicBezTo>
                    <a:pt x="32" y="27"/>
                    <a:pt x="33" y="24"/>
                    <a:pt x="33" y="20"/>
                  </a:cubicBezTo>
                  <a:cubicBezTo>
                    <a:pt x="33" y="15"/>
                    <a:pt x="33" y="11"/>
                    <a:pt x="33" y="7"/>
                  </a:cubicBezTo>
                  <a:cubicBezTo>
                    <a:pt x="33" y="5"/>
                    <a:pt x="34" y="2"/>
                    <a:pt x="36" y="1"/>
                  </a:cubicBezTo>
                  <a:cubicBezTo>
                    <a:pt x="37" y="0"/>
                    <a:pt x="41" y="0"/>
                    <a:pt x="42" y="1"/>
                  </a:cubicBezTo>
                  <a:cubicBezTo>
                    <a:pt x="44" y="3"/>
                    <a:pt x="44" y="6"/>
                    <a:pt x="45" y="9"/>
                  </a:cubicBezTo>
                  <a:cubicBezTo>
                    <a:pt x="45" y="12"/>
                    <a:pt x="45" y="15"/>
                    <a:pt x="45" y="18"/>
                  </a:cubicBezTo>
                  <a:cubicBezTo>
                    <a:pt x="50" y="17"/>
                    <a:pt x="54" y="16"/>
                    <a:pt x="58" y="14"/>
                  </a:cubicBezTo>
                  <a:cubicBezTo>
                    <a:pt x="65" y="11"/>
                    <a:pt x="76" y="15"/>
                    <a:pt x="80" y="22"/>
                  </a:cubicBezTo>
                  <a:cubicBezTo>
                    <a:pt x="82" y="25"/>
                    <a:pt x="83" y="28"/>
                    <a:pt x="82" y="31"/>
                  </a:cubicBezTo>
                  <a:cubicBezTo>
                    <a:pt x="80" y="40"/>
                    <a:pt x="76" y="49"/>
                    <a:pt x="67" y="55"/>
                  </a:cubicBezTo>
                  <a:cubicBezTo>
                    <a:pt x="65" y="56"/>
                    <a:pt x="64" y="59"/>
                    <a:pt x="63" y="62"/>
                  </a:cubicBezTo>
                  <a:cubicBezTo>
                    <a:pt x="63" y="65"/>
                    <a:pt x="61" y="66"/>
                    <a:pt x="58" y="66"/>
                  </a:cubicBezTo>
                  <a:cubicBezTo>
                    <a:pt x="47" y="69"/>
                    <a:pt x="48" y="69"/>
                    <a:pt x="49" y="78"/>
                  </a:cubicBezTo>
                  <a:cubicBezTo>
                    <a:pt x="49" y="92"/>
                    <a:pt x="51" y="106"/>
                    <a:pt x="51" y="120"/>
                  </a:cubicBezTo>
                  <a:cubicBezTo>
                    <a:pt x="51" y="129"/>
                    <a:pt x="49" y="138"/>
                    <a:pt x="48" y="146"/>
                  </a:cubicBezTo>
                  <a:cubicBezTo>
                    <a:pt x="48" y="146"/>
                    <a:pt x="47" y="147"/>
                    <a:pt x="46" y="147"/>
                  </a:cubicBezTo>
                  <a:close/>
                  <a:moveTo>
                    <a:pt x="63" y="29"/>
                  </a:moveTo>
                  <a:cubicBezTo>
                    <a:pt x="59" y="31"/>
                    <a:pt x="54" y="32"/>
                    <a:pt x="49" y="35"/>
                  </a:cubicBezTo>
                  <a:cubicBezTo>
                    <a:pt x="47" y="35"/>
                    <a:pt x="46" y="38"/>
                    <a:pt x="46" y="40"/>
                  </a:cubicBezTo>
                  <a:cubicBezTo>
                    <a:pt x="46" y="43"/>
                    <a:pt x="47" y="47"/>
                    <a:pt x="47" y="50"/>
                  </a:cubicBezTo>
                  <a:cubicBezTo>
                    <a:pt x="47" y="54"/>
                    <a:pt x="49" y="55"/>
                    <a:pt x="52" y="53"/>
                  </a:cubicBezTo>
                  <a:cubicBezTo>
                    <a:pt x="61" y="49"/>
                    <a:pt x="65" y="42"/>
                    <a:pt x="67" y="33"/>
                  </a:cubicBezTo>
                  <a:cubicBezTo>
                    <a:pt x="67" y="31"/>
                    <a:pt x="66" y="29"/>
                    <a:pt x="6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šḷîďé"/>
            <p:cNvSpPr/>
            <p:nvPr/>
          </p:nvSpPr>
          <p:spPr bwMode="auto">
            <a:xfrm>
              <a:off x="3953527" y="2588605"/>
              <a:ext cx="136645" cy="149156"/>
            </a:xfrm>
            <a:custGeom>
              <a:avLst/>
              <a:gdLst>
                <a:gd name="T0" fmla="*/ 94 w 94"/>
                <a:gd name="T1" fmla="*/ 99 h 102"/>
                <a:gd name="T2" fmla="*/ 61 w 94"/>
                <a:gd name="T3" fmla="*/ 93 h 102"/>
                <a:gd name="T4" fmla="*/ 47 w 94"/>
                <a:gd name="T5" fmla="*/ 75 h 102"/>
                <a:gd name="T6" fmla="*/ 38 w 94"/>
                <a:gd name="T7" fmla="*/ 60 h 102"/>
                <a:gd name="T8" fmla="*/ 30 w 94"/>
                <a:gd name="T9" fmla="*/ 61 h 102"/>
                <a:gd name="T10" fmla="*/ 20 w 94"/>
                <a:gd name="T11" fmla="*/ 73 h 102"/>
                <a:gd name="T12" fmla="*/ 12 w 94"/>
                <a:gd name="T13" fmla="*/ 76 h 102"/>
                <a:gd name="T14" fmla="*/ 0 w 94"/>
                <a:gd name="T15" fmla="*/ 77 h 102"/>
                <a:gd name="T16" fmla="*/ 25 w 94"/>
                <a:gd name="T17" fmla="*/ 44 h 102"/>
                <a:gd name="T18" fmla="*/ 19 w 94"/>
                <a:gd name="T19" fmla="*/ 43 h 102"/>
                <a:gd name="T20" fmla="*/ 8 w 94"/>
                <a:gd name="T21" fmla="*/ 33 h 102"/>
                <a:gd name="T22" fmla="*/ 16 w 94"/>
                <a:gd name="T23" fmla="*/ 25 h 102"/>
                <a:gd name="T24" fmla="*/ 29 w 94"/>
                <a:gd name="T25" fmla="*/ 23 h 102"/>
                <a:gd name="T26" fmla="*/ 32 w 94"/>
                <a:gd name="T27" fmla="*/ 20 h 102"/>
                <a:gd name="T28" fmla="*/ 35 w 94"/>
                <a:gd name="T29" fmla="*/ 10 h 102"/>
                <a:gd name="T30" fmla="*/ 39 w 94"/>
                <a:gd name="T31" fmla="*/ 2 h 102"/>
                <a:gd name="T32" fmla="*/ 47 w 94"/>
                <a:gd name="T33" fmla="*/ 0 h 102"/>
                <a:gd name="T34" fmla="*/ 54 w 94"/>
                <a:gd name="T35" fmla="*/ 10 h 102"/>
                <a:gd name="T36" fmla="*/ 55 w 94"/>
                <a:gd name="T37" fmla="*/ 14 h 102"/>
                <a:gd name="T38" fmla="*/ 60 w 94"/>
                <a:gd name="T39" fmla="*/ 18 h 102"/>
                <a:gd name="T40" fmla="*/ 69 w 94"/>
                <a:gd name="T41" fmla="*/ 20 h 102"/>
                <a:gd name="T42" fmla="*/ 72 w 94"/>
                <a:gd name="T43" fmla="*/ 25 h 102"/>
                <a:gd name="T44" fmla="*/ 68 w 94"/>
                <a:gd name="T45" fmla="*/ 34 h 102"/>
                <a:gd name="T46" fmla="*/ 59 w 94"/>
                <a:gd name="T47" fmla="*/ 35 h 102"/>
                <a:gd name="T48" fmla="*/ 44 w 94"/>
                <a:gd name="T49" fmla="*/ 41 h 102"/>
                <a:gd name="T50" fmla="*/ 37 w 94"/>
                <a:gd name="T51" fmla="*/ 48 h 102"/>
                <a:gd name="T52" fmla="*/ 45 w 94"/>
                <a:gd name="T53" fmla="*/ 54 h 102"/>
                <a:gd name="T54" fmla="*/ 69 w 94"/>
                <a:gd name="T55" fmla="*/ 77 h 102"/>
                <a:gd name="T56" fmla="*/ 89 w 94"/>
                <a:gd name="T57" fmla="*/ 93 h 102"/>
                <a:gd name="T58" fmla="*/ 94 w 94"/>
                <a:gd name="T59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4" h="102">
                  <a:moveTo>
                    <a:pt x="94" y="99"/>
                  </a:moveTo>
                  <a:cubicBezTo>
                    <a:pt x="82" y="102"/>
                    <a:pt x="70" y="101"/>
                    <a:pt x="61" y="93"/>
                  </a:cubicBezTo>
                  <a:cubicBezTo>
                    <a:pt x="55" y="89"/>
                    <a:pt x="51" y="82"/>
                    <a:pt x="47" y="75"/>
                  </a:cubicBezTo>
                  <a:cubicBezTo>
                    <a:pt x="44" y="70"/>
                    <a:pt x="41" y="65"/>
                    <a:pt x="38" y="60"/>
                  </a:cubicBezTo>
                  <a:cubicBezTo>
                    <a:pt x="34" y="55"/>
                    <a:pt x="33" y="55"/>
                    <a:pt x="30" y="61"/>
                  </a:cubicBezTo>
                  <a:cubicBezTo>
                    <a:pt x="27" y="65"/>
                    <a:pt x="23" y="69"/>
                    <a:pt x="20" y="73"/>
                  </a:cubicBezTo>
                  <a:cubicBezTo>
                    <a:pt x="18" y="76"/>
                    <a:pt x="15" y="76"/>
                    <a:pt x="12" y="76"/>
                  </a:cubicBezTo>
                  <a:cubicBezTo>
                    <a:pt x="8" y="76"/>
                    <a:pt x="4" y="77"/>
                    <a:pt x="0" y="77"/>
                  </a:cubicBezTo>
                  <a:cubicBezTo>
                    <a:pt x="12" y="69"/>
                    <a:pt x="21" y="59"/>
                    <a:pt x="25" y="44"/>
                  </a:cubicBezTo>
                  <a:cubicBezTo>
                    <a:pt x="22" y="44"/>
                    <a:pt x="21" y="43"/>
                    <a:pt x="19" y="43"/>
                  </a:cubicBezTo>
                  <a:cubicBezTo>
                    <a:pt x="13" y="43"/>
                    <a:pt x="9" y="39"/>
                    <a:pt x="8" y="33"/>
                  </a:cubicBezTo>
                  <a:cubicBezTo>
                    <a:pt x="7" y="28"/>
                    <a:pt x="10" y="25"/>
                    <a:pt x="16" y="25"/>
                  </a:cubicBezTo>
                  <a:cubicBezTo>
                    <a:pt x="20" y="25"/>
                    <a:pt x="25" y="24"/>
                    <a:pt x="29" y="23"/>
                  </a:cubicBezTo>
                  <a:cubicBezTo>
                    <a:pt x="30" y="23"/>
                    <a:pt x="32" y="21"/>
                    <a:pt x="32" y="20"/>
                  </a:cubicBezTo>
                  <a:cubicBezTo>
                    <a:pt x="33" y="17"/>
                    <a:pt x="34" y="13"/>
                    <a:pt x="35" y="10"/>
                  </a:cubicBezTo>
                  <a:cubicBezTo>
                    <a:pt x="36" y="7"/>
                    <a:pt x="37" y="4"/>
                    <a:pt x="39" y="2"/>
                  </a:cubicBezTo>
                  <a:cubicBezTo>
                    <a:pt x="41" y="0"/>
                    <a:pt x="45" y="0"/>
                    <a:pt x="47" y="0"/>
                  </a:cubicBezTo>
                  <a:cubicBezTo>
                    <a:pt x="51" y="2"/>
                    <a:pt x="54" y="5"/>
                    <a:pt x="54" y="10"/>
                  </a:cubicBezTo>
                  <a:cubicBezTo>
                    <a:pt x="55" y="11"/>
                    <a:pt x="55" y="12"/>
                    <a:pt x="55" y="14"/>
                  </a:cubicBezTo>
                  <a:cubicBezTo>
                    <a:pt x="55" y="17"/>
                    <a:pt x="56" y="18"/>
                    <a:pt x="60" y="18"/>
                  </a:cubicBezTo>
                  <a:cubicBezTo>
                    <a:pt x="63" y="18"/>
                    <a:pt x="66" y="19"/>
                    <a:pt x="69" y="20"/>
                  </a:cubicBezTo>
                  <a:cubicBezTo>
                    <a:pt x="70" y="21"/>
                    <a:pt x="73" y="24"/>
                    <a:pt x="72" y="25"/>
                  </a:cubicBezTo>
                  <a:cubicBezTo>
                    <a:pt x="71" y="28"/>
                    <a:pt x="72" y="32"/>
                    <a:pt x="68" y="34"/>
                  </a:cubicBezTo>
                  <a:cubicBezTo>
                    <a:pt x="65" y="34"/>
                    <a:pt x="62" y="35"/>
                    <a:pt x="59" y="35"/>
                  </a:cubicBezTo>
                  <a:cubicBezTo>
                    <a:pt x="53" y="36"/>
                    <a:pt x="48" y="37"/>
                    <a:pt x="44" y="41"/>
                  </a:cubicBezTo>
                  <a:cubicBezTo>
                    <a:pt x="42" y="43"/>
                    <a:pt x="40" y="45"/>
                    <a:pt x="37" y="48"/>
                  </a:cubicBezTo>
                  <a:cubicBezTo>
                    <a:pt x="40" y="50"/>
                    <a:pt x="43" y="52"/>
                    <a:pt x="45" y="54"/>
                  </a:cubicBezTo>
                  <a:cubicBezTo>
                    <a:pt x="53" y="61"/>
                    <a:pt x="60" y="70"/>
                    <a:pt x="69" y="77"/>
                  </a:cubicBezTo>
                  <a:cubicBezTo>
                    <a:pt x="75" y="83"/>
                    <a:pt x="82" y="88"/>
                    <a:pt x="89" y="93"/>
                  </a:cubicBezTo>
                  <a:cubicBezTo>
                    <a:pt x="91" y="94"/>
                    <a:pt x="92" y="96"/>
                    <a:pt x="9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ḻïdè"/>
            <p:cNvSpPr/>
            <p:nvPr/>
          </p:nvSpPr>
          <p:spPr bwMode="auto">
            <a:xfrm>
              <a:off x="4168119" y="2585717"/>
              <a:ext cx="119325" cy="123174"/>
            </a:xfrm>
            <a:custGeom>
              <a:avLst/>
              <a:gdLst>
                <a:gd name="T0" fmla="*/ 28 w 82"/>
                <a:gd name="T1" fmla="*/ 55 h 84"/>
                <a:gd name="T2" fmla="*/ 43 w 82"/>
                <a:gd name="T3" fmla="*/ 45 h 84"/>
                <a:gd name="T4" fmla="*/ 41 w 82"/>
                <a:gd name="T5" fmla="*/ 45 h 84"/>
                <a:gd name="T6" fmla="*/ 36 w 82"/>
                <a:gd name="T7" fmla="*/ 42 h 84"/>
                <a:gd name="T8" fmla="*/ 40 w 82"/>
                <a:gd name="T9" fmla="*/ 36 h 84"/>
                <a:gd name="T10" fmla="*/ 46 w 82"/>
                <a:gd name="T11" fmla="*/ 28 h 84"/>
                <a:gd name="T12" fmla="*/ 44 w 82"/>
                <a:gd name="T13" fmla="*/ 19 h 84"/>
                <a:gd name="T14" fmla="*/ 47 w 82"/>
                <a:gd name="T15" fmla="*/ 13 h 84"/>
                <a:gd name="T16" fmla="*/ 54 w 82"/>
                <a:gd name="T17" fmla="*/ 4 h 84"/>
                <a:gd name="T18" fmla="*/ 61 w 82"/>
                <a:gd name="T19" fmla="*/ 3 h 84"/>
                <a:gd name="T20" fmla="*/ 59 w 82"/>
                <a:gd name="T21" fmla="*/ 6 h 84"/>
                <a:gd name="T22" fmla="*/ 62 w 82"/>
                <a:gd name="T23" fmla="*/ 11 h 84"/>
                <a:gd name="T24" fmla="*/ 63 w 82"/>
                <a:gd name="T25" fmla="*/ 17 h 84"/>
                <a:gd name="T26" fmla="*/ 52 w 82"/>
                <a:gd name="T27" fmla="*/ 28 h 84"/>
                <a:gd name="T28" fmla="*/ 51 w 82"/>
                <a:gd name="T29" fmla="*/ 33 h 84"/>
                <a:gd name="T30" fmla="*/ 55 w 82"/>
                <a:gd name="T31" fmla="*/ 31 h 84"/>
                <a:gd name="T32" fmla="*/ 64 w 82"/>
                <a:gd name="T33" fmla="*/ 34 h 84"/>
                <a:gd name="T34" fmla="*/ 60 w 82"/>
                <a:gd name="T35" fmla="*/ 39 h 84"/>
                <a:gd name="T36" fmla="*/ 53 w 82"/>
                <a:gd name="T37" fmla="*/ 41 h 84"/>
                <a:gd name="T38" fmla="*/ 48 w 82"/>
                <a:gd name="T39" fmla="*/ 54 h 84"/>
                <a:gd name="T40" fmla="*/ 57 w 82"/>
                <a:gd name="T41" fmla="*/ 56 h 84"/>
                <a:gd name="T42" fmla="*/ 72 w 82"/>
                <a:gd name="T43" fmla="*/ 59 h 84"/>
                <a:gd name="T44" fmla="*/ 76 w 82"/>
                <a:gd name="T45" fmla="*/ 76 h 84"/>
                <a:gd name="T46" fmla="*/ 60 w 82"/>
                <a:gd name="T47" fmla="*/ 83 h 84"/>
                <a:gd name="T48" fmla="*/ 57 w 82"/>
                <a:gd name="T49" fmla="*/ 82 h 84"/>
                <a:gd name="T50" fmla="*/ 58 w 82"/>
                <a:gd name="T51" fmla="*/ 79 h 84"/>
                <a:gd name="T52" fmla="*/ 68 w 82"/>
                <a:gd name="T53" fmla="*/ 71 h 84"/>
                <a:gd name="T54" fmla="*/ 66 w 82"/>
                <a:gd name="T55" fmla="*/ 66 h 84"/>
                <a:gd name="T56" fmla="*/ 43 w 82"/>
                <a:gd name="T57" fmla="*/ 64 h 84"/>
                <a:gd name="T58" fmla="*/ 22 w 82"/>
                <a:gd name="T59" fmla="*/ 69 h 84"/>
                <a:gd name="T60" fmla="*/ 10 w 82"/>
                <a:gd name="T61" fmla="*/ 74 h 84"/>
                <a:gd name="T62" fmla="*/ 5 w 82"/>
                <a:gd name="T63" fmla="*/ 74 h 84"/>
                <a:gd name="T64" fmla="*/ 0 w 82"/>
                <a:gd name="T65" fmla="*/ 70 h 84"/>
                <a:gd name="T66" fmla="*/ 4 w 82"/>
                <a:gd name="T67" fmla="*/ 66 h 84"/>
                <a:gd name="T68" fmla="*/ 20 w 82"/>
                <a:gd name="T69" fmla="*/ 61 h 84"/>
                <a:gd name="T70" fmla="*/ 25 w 82"/>
                <a:gd name="T71" fmla="*/ 58 h 84"/>
                <a:gd name="T72" fmla="*/ 24 w 82"/>
                <a:gd name="T73" fmla="*/ 57 h 84"/>
                <a:gd name="T74" fmla="*/ 20 w 82"/>
                <a:gd name="T75" fmla="*/ 45 h 84"/>
                <a:gd name="T76" fmla="*/ 22 w 82"/>
                <a:gd name="T77" fmla="*/ 38 h 84"/>
                <a:gd name="T78" fmla="*/ 27 w 82"/>
                <a:gd name="T79" fmla="*/ 20 h 84"/>
                <a:gd name="T80" fmla="*/ 36 w 82"/>
                <a:gd name="T81" fmla="*/ 15 h 84"/>
                <a:gd name="T82" fmla="*/ 39 w 82"/>
                <a:gd name="T83" fmla="*/ 22 h 84"/>
                <a:gd name="T84" fmla="*/ 36 w 82"/>
                <a:gd name="T85" fmla="*/ 29 h 84"/>
                <a:gd name="T86" fmla="*/ 31 w 82"/>
                <a:gd name="T87" fmla="*/ 48 h 84"/>
                <a:gd name="T88" fmla="*/ 28 w 82"/>
                <a:gd name="T89" fmla="*/ 5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84">
                  <a:moveTo>
                    <a:pt x="28" y="55"/>
                  </a:moveTo>
                  <a:cubicBezTo>
                    <a:pt x="37" y="56"/>
                    <a:pt x="45" y="51"/>
                    <a:pt x="43" y="45"/>
                  </a:cubicBezTo>
                  <a:cubicBezTo>
                    <a:pt x="43" y="45"/>
                    <a:pt x="42" y="44"/>
                    <a:pt x="41" y="45"/>
                  </a:cubicBezTo>
                  <a:cubicBezTo>
                    <a:pt x="39" y="46"/>
                    <a:pt x="36" y="46"/>
                    <a:pt x="36" y="42"/>
                  </a:cubicBezTo>
                  <a:cubicBezTo>
                    <a:pt x="35" y="39"/>
                    <a:pt x="36" y="37"/>
                    <a:pt x="40" y="36"/>
                  </a:cubicBezTo>
                  <a:cubicBezTo>
                    <a:pt x="46" y="35"/>
                    <a:pt x="46" y="35"/>
                    <a:pt x="46" y="28"/>
                  </a:cubicBezTo>
                  <a:cubicBezTo>
                    <a:pt x="46" y="25"/>
                    <a:pt x="47" y="22"/>
                    <a:pt x="44" y="19"/>
                  </a:cubicBezTo>
                  <a:cubicBezTo>
                    <a:pt x="44" y="19"/>
                    <a:pt x="46" y="14"/>
                    <a:pt x="47" y="13"/>
                  </a:cubicBezTo>
                  <a:cubicBezTo>
                    <a:pt x="51" y="11"/>
                    <a:pt x="53" y="8"/>
                    <a:pt x="54" y="4"/>
                  </a:cubicBezTo>
                  <a:cubicBezTo>
                    <a:pt x="55" y="1"/>
                    <a:pt x="57" y="0"/>
                    <a:pt x="61" y="3"/>
                  </a:cubicBezTo>
                  <a:cubicBezTo>
                    <a:pt x="60" y="4"/>
                    <a:pt x="60" y="5"/>
                    <a:pt x="59" y="6"/>
                  </a:cubicBezTo>
                  <a:cubicBezTo>
                    <a:pt x="58" y="9"/>
                    <a:pt x="59" y="10"/>
                    <a:pt x="62" y="11"/>
                  </a:cubicBezTo>
                  <a:cubicBezTo>
                    <a:pt x="65" y="12"/>
                    <a:pt x="66" y="14"/>
                    <a:pt x="63" y="17"/>
                  </a:cubicBezTo>
                  <a:cubicBezTo>
                    <a:pt x="59" y="21"/>
                    <a:pt x="56" y="24"/>
                    <a:pt x="52" y="28"/>
                  </a:cubicBezTo>
                  <a:cubicBezTo>
                    <a:pt x="52" y="29"/>
                    <a:pt x="52" y="31"/>
                    <a:pt x="51" y="33"/>
                  </a:cubicBezTo>
                  <a:cubicBezTo>
                    <a:pt x="53" y="32"/>
                    <a:pt x="54" y="32"/>
                    <a:pt x="55" y="31"/>
                  </a:cubicBezTo>
                  <a:cubicBezTo>
                    <a:pt x="59" y="29"/>
                    <a:pt x="61" y="32"/>
                    <a:pt x="64" y="34"/>
                  </a:cubicBezTo>
                  <a:cubicBezTo>
                    <a:pt x="63" y="35"/>
                    <a:pt x="62" y="38"/>
                    <a:pt x="60" y="39"/>
                  </a:cubicBezTo>
                  <a:cubicBezTo>
                    <a:pt x="58" y="40"/>
                    <a:pt x="55" y="40"/>
                    <a:pt x="53" y="41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51" y="55"/>
                    <a:pt x="54" y="55"/>
                    <a:pt x="57" y="56"/>
                  </a:cubicBezTo>
                  <a:cubicBezTo>
                    <a:pt x="62" y="57"/>
                    <a:pt x="67" y="57"/>
                    <a:pt x="72" y="59"/>
                  </a:cubicBezTo>
                  <a:cubicBezTo>
                    <a:pt x="80" y="62"/>
                    <a:pt x="82" y="70"/>
                    <a:pt x="76" y="76"/>
                  </a:cubicBezTo>
                  <a:cubicBezTo>
                    <a:pt x="72" y="80"/>
                    <a:pt x="67" y="84"/>
                    <a:pt x="60" y="83"/>
                  </a:cubicBezTo>
                  <a:cubicBezTo>
                    <a:pt x="59" y="83"/>
                    <a:pt x="58" y="83"/>
                    <a:pt x="57" y="82"/>
                  </a:cubicBezTo>
                  <a:cubicBezTo>
                    <a:pt x="57" y="81"/>
                    <a:pt x="57" y="80"/>
                    <a:pt x="58" y="79"/>
                  </a:cubicBezTo>
                  <a:cubicBezTo>
                    <a:pt x="61" y="76"/>
                    <a:pt x="64" y="74"/>
                    <a:pt x="68" y="71"/>
                  </a:cubicBezTo>
                  <a:cubicBezTo>
                    <a:pt x="71" y="69"/>
                    <a:pt x="71" y="66"/>
                    <a:pt x="66" y="66"/>
                  </a:cubicBezTo>
                  <a:cubicBezTo>
                    <a:pt x="59" y="65"/>
                    <a:pt x="51" y="64"/>
                    <a:pt x="43" y="64"/>
                  </a:cubicBezTo>
                  <a:cubicBezTo>
                    <a:pt x="36" y="65"/>
                    <a:pt x="29" y="67"/>
                    <a:pt x="22" y="69"/>
                  </a:cubicBezTo>
                  <a:cubicBezTo>
                    <a:pt x="18" y="71"/>
                    <a:pt x="14" y="72"/>
                    <a:pt x="10" y="74"/>
                  </a:cubicBezTo>
                  <a:cubicBezTo>
                    <a:pt x="9" y="74"/>
                    <a:pt x="7" y="75"/>
                    <a:pt x="5" y="74"/>
                  </a:cubicBezTo>
                  <a:cubicBezTo>
                    <a:pt x="3" y="74"/>
                    <a:pt x="2" y="72"/>
                    <a:pt x="0" y="70"/>
                  </a:cubicBezTo>
                  <a:cubicBezTo>
                    <a:pt x="1" y="69"/>
                    <a:pt x="3" y="67"/>
                    <a:pt x="4" y="66"/>
                  </a:cubicBezTo>
                  <a:cubicBezTo>
                    <a:pt x="10" y="64"/>
                    <a:pt x="15" y="63"/>
                    <a:pt x="20" y="61"/>
                  </a:cubicBezTo>
                  <a:cubicBezTo>
                    <a:pt x="22" y="60"/>
                    <a:pt x="23" y="59"/>
                    <a:pt x="25" y="58"/>
                  </a:cubicBezTo>
                  <a:cubicBezTo>
                    <a:pt x="25" y="58"/>
                    <a:pt x="24" y="57"/>
                    <a:pt x="24" y="57"/>
                  </a:cubicBezTo>
                  <a:cubicBezTo>
                    <a:pt x="17" y="53"/>
                    <a:pt x="17" y="53"/>
                    <a:pt x="20" y="45"/>
                  </a:cubicBezTo>
                  <a:cubicBezTo>
                    <a:pt x="21" y="43"/>
                    <a:pt x="21" y="40"/>
                    <a:pt x="22" y="38"/>
                  </a:cubicBezTo>
                  <a:cubicBezTo>
                    <a:pt x="23" y="32"/>
                    <a:pt x="25" y="26"/>
                    <a:pt x="27" y="20"/>
                  </a:cubicBezTo>
                  <a:cubicBezTo>
                    <a:pt x="28" y="17"/>
                    <a:pt x="34" y="14"/>
                    <a:pt x="36" y="15"/>
                  </a:cubicBezTo>
                  <a:cubicBezTo>
                    <a:pt x="38" y="17"/>
                    <a:pt x="39" y="19"/>
                    <a:pt x="39" y="22"/>
                  </a:cubicBezTo>
                  <a:cubicBezTo>
                    <a:pt x="38" y="25"/>
                    <a:pt x="37" y="27"/>
                    <a:pt x="36" y="29"/>
                  </a:cubicBezTo>
                  <a:cubicBezTo>
                    <a:pt x="34" y="35"/>
                    <a:pt x="32" y="42"/>
                    <a:pt x="31" y="48"/>
                  </a:cubicBezTo>
                  <a:cubicBezTo>
                    <a:pt x="30" y="50"/>
                    <a:pt x="29" y="52"/>
                    <a:pt x="2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ṧlîḓè"/>
            <p:cNvSpPr/>
            <p:nvPr/>
          </p:nvSpPr>
          <p:spPr bwMode="auto">
            <a:xfrm>
              <a:off x="4147911" y="2690607"/>
              <a:ext cx="96230" cy="106815"/>
            </a:xfrm>
            <a:custGeom>
              <a:avLst/>
              <a:gdLst>
                <a:gd name="T0" fmla="*/ 30 w 66"/>
                <a:gd name="T1" fmla="*/ 58 h 73"/>
                <a:gd name="T2" fmla="*/ 40 w 66"/>
                <a:gd name="T3" fmla="*/ 43 h 73"/>
                <a:gd name="T4" fmla="*/ 37 w 66"/>
                <a:gd name="T5" fmla="*/ 42 h 73"/>
                <a:gd name="T6" fmla="*/ 14 w 66"/>
                <a:gd name="T7" fmla="*/ 45 h 73"/>
                <a:gd name="T8" fmla="*/ 10 w 66"/>
                <a:gd name="T9" fmla="*/ 46 h 73"/>
                <a:gd name="T10" fmla="*/ 1 w 66"/>
                <a:gd name="T11" fmla="*/ 36 h 73"/>
                <a:gd name="T12" fmla="*/ 4 w 66"/>
                <a:gd name="T13" fmla="*/ 32 h 73"/>
                <a:gd name="T14" fmla="*/ 16 w 66"/>
                <a:gd name="T15" fmla="*/ 29 h 73"/>
                <a:gd name="T16" fmla="*/ 26 w 66"/>
                <a:gd name="T17" fmla="*/ 28 h 73"/>
                <a:gd name="T18" fmla="*/ 34 w 66"/>
                <a:gd name="T19" fmla="*/ 29 h 73"/>
                <a:gd name="T20" fmla="*/ 39 w 66"/>
                <a:gd name="T21" fmla="*/ 25 h 73"/>
                <a:gd name="T22" fmla="*/ 41 w 66"/>
                <a:gd name="T23" fmla="*/ 15 h 73"/>
                <a:gd name="T24" fmla="*/ 39 w 66"/>
                <a:gd name="T25" fmla="*/ 11 h 73"/>
                <a:gd name="T26" fmla="*/ 37 w 66"/>
                <a:gd name="T27" fmla="*/ 5 h 73"/>
                <a:gd name="T28" fmla="*/ 43 w 66"/>
                <a:gd name="T29" fmla="*/ 1 h 73"/>
                <a:gd name="T30" fmla="*/ 51 w 66"/>
                <a:gd name="T31" fmla="*/ 4 h 73"/>
                <a:gd name="T32" fmla="*/ 49 w 66"/>
                <a:gd name="T33" fmla="*/ 16 h 73"/>
                <a:gd name="T34" fmla="*/ 46 w 66"/>
                <a:gd name="T35" fmla="*/ 21 h 73"/>
                <a:gd name="T36" fmla="*/ 52 w 66"/>
                <a:gd name="T37" fmla="*/ 29 h 73"/>
                <a:gd name="T38" fmla="*/ 61 w 66"/>
                <a:gd name="T39" fmla="*/ 30 h 73"/>
                <a:gd name="T40" fmla="*/ 66 w 66"/>
                <a:gd name="T41" fmla="*/ 37 h 73"/>
                <a:gd name="T42" fmla="*/ 59 w 66"/>
                <a:gd name="T43" fmla="*/ 44 h 73"/>
                <a:gd name="T44" fmla="*/ 51 w 66"/>
                <a:gd name="T45" fmla="*/ 42 h 73"/>
                <a:gd name="T46" fmla="*/ 47 w 66"/>
                <a:gd name="T47" fmla="*/ 45 h 73"/>
                <a:gd name="T48" fmla="*/ 38 w 66"/>
                <a:gd name="T49" fmla="*/ 65 h 73"/>
                <a:gd name="T50" fmla="*/ 29 w 66"/>
                <a:gd name="T51" fmla="*/ 71 h 73"/>
                <a:gd name="T52" fmla="*/ 22 w 66"/>
                <a:gd name="T53" fmla="*/ 65 h 73"/>
                <a:gd name="T54" fmla="*/ 22 w 66"/>
                <a:gd name="T55" fmla="*/ 57 h 73"/>
                <a:gd name="T56" fmla="*/ 24 w 66"/>
                <a:gd name="T57" fmla="*/ 53 h 73"/>
                <a:gd name="T58" fmla="*/ 28 w 66"/>
                <a:gd name="T59" fmla="*/ 55 h 73"/>
                <a:gd name="T60" fmla="*/ 30 w 66"/>
                <a:gd name="T61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6" h="73">
                  <a:moveTo>
                    <a:pt x="30" y="58"/>
                  </a:moveTo>
                  <a:cubicBezTo>
                    <a:pt x="36" y="54"/>
                    <a:pt x="40" y="50"/>
                    <a:pt x="40" y="43"/>
                  </a:cubicBezTo>
                  <a:cubicBezTo>
                    <a:pt x="39" y="42"/>
                    <a:pt x="38" y="42"/>
                    <a:pt x="37" y="42"/>
                  </a:cubicBezTo>
                  <a:cubicBezTo>
                    <a:pt x="29" y="43"/>
                    <a:pt x="22" y="44"/>
                    <a:pt x="14" y="45"/>
                  </a:cubicBezTo>
                  <a:cubicBezTo>
                    <a:pt x="13" y="45"/>
                    <a:pt x="12" y="46"/>
                    <a:pt x="10" y="46"/>
                  </a:cubicBezTo>
                  <a:cubicBezTo>
                    <a:pt x="0" y="47"/>
                    <a:pt x="0" y="45"/>
                    <a:pt x="1" y="36"/>
                  </a:cubicBezTo>
                  <a:cubicBezTo>
                    <a:pt x="1" y="34"/>
                    <a:pt x="3" y="32"/>
                    <a:pt x="4" y="32"/>
                  </a:cubicBezTo>
                  <a:cubicBezTo>
                    <a:pt x="8" y="30"/>
                    <a:pt x="12" y="30"/>
                    <a:pt x="16" y="29"/>
                  </a:cubicBezTo>
                  <a:cubicBezTo>
                    <a:pt x="20" y="29"/>
                    <a:pt x="23" y="28"/>
                    <a:pt x="26" y="28"/>
                  </a:cubicBezTo>
                  <a:cubicBezTo>
                    <a:pt x="29" y="28"/>
                    <a:pt x="32" y="29"/>
                    <a:pt x="34" y="29"/>
                  </a:cubicBezTo>
                  <a:cubicBezTo>
                    <a:pt x="37" y="29"/>
                    <a:pt x="39" y="29"/>
                    <a:pt x="39" y="25"/>
                  </a:cubicBezTo>
                  <a:cubicBezTo>
                    <a:pt x="40" y="22"/>
                    <a:pt x="41" y="18"/>
                    <a:pt x="41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9"/>
                    <a:pt x="36" y="6"/>
                    <a:pt x="37" y="5"/>
                  </a:cubicBezTo>
                  <a:cubicBezTo>
                    <a:pt x="37" y="3"/>
                    <a:pt x="41" y="1"/>
                    <a:pt x="43" y="1"/>
                  </a:cubicBezTo>
                  <a:cubicBezTo>
                    <a:pt x="46" y="0"/>
                    <a:pt x="50" y="1"/>
                    <a:pt x="51" y="4"/>
                  </a:cubicBezTo>
                  <a:cubicBezTo>
                    <a:pt x="53" y="9"/>
                    <a:pt x="52" y="13"/>
                    <a:pt x="49" y="16"/>
                  </a:cubicBezTo>
                  <a:cubicBezTo>
                    <a:pt x="48" y="18"/>
                    <a:pt x="46" y="19"/>
                    <a:pt x="46" y="21"/>
                  </a:cubicBezTo>
                  <a:cubicBezTo>
                    <a:pt x="45" y="26"/>
                    <a:pt x="46" y="29"/>
                    <a:pt x="52" y="29"/>
                  </a:cubicBezTo>
                  <a:cubicBezTo>
                    <a:pt x="55" y="29"/>
                    <a:pt x="58" y="30"/>
                    <a:pt x="61" y="30"/>
                  </a:cubicBezTo>
                  <a:cubicBezTo>
                    <a:pt x="65" y="31"/>
                    <a:pt x="66" y="33"/>
                    <a:pt x="66" y="37"/>
                  </a:cubicBezTo>
                  <a:cubicBezTo>
                    <a:pt x="66" y="40"/>
                    <a:pt x="62" y="44"/>
                    <a:pt x="59" y="44"/>
                  </a:cubicBezTo>
                  <a:cubicBezTo>
                    <a:pt x="57" y="44"/>
                    <a:pt x="54" y="43"/>
                    <a:pt x="51" y="42"/>
                  </a:cubicBezTo>
                  <a:cubicBezTo>
                    <a:pt x="49" y="42"/>
                    <a:pt x="48" y="42"/>
                    <a:pt x="47" y="45"/>
                  </a:cubicBezTo>
                  <a:cubicBezTo>
                    <a:pt x="46" y="53"/>
                    <a:pt x="44" y="60"/>
                    <a:pt x="38" y="65"/>
                  </a:cubicBezTo>
                  <a:cubicBezTo>
                    <a:pt x="35" y="68"/>
                    <a:pt x="32" y="70"/>
                    <a:pt x="29" y="71"/>
                  </a:cubicBezTo>
                  <a:cubicBezTo>
                    <a:pt x="24" y="73"/>
                    <a:pt x="21" y="70"/>
                    <a:pt x="22" y="65"/>
                  </a:cubicBezTo>
                  <a:cubicBezTo>
                    <a:pt x="22" y="62"/>
                    <a:pt x="22" y="60"/>
                    <a:pt x="22" y="57"/>
                  </a:cubicBezTo>
                  <a:cubicBezTo>
                    <a:pt x="22" y="55"/>
                    <a:pt x="23" y="54"/>
                    <a:pt x="24" y="53"/>
                  </a:cubicBezTo>
                  <a:cubicBezTo>
                    <a:pt x="25" y="53"/>
                    <a:pt x="27" y="54"/>
                    <a:pt x="28" y="55"/>
                  </a:cubicBezTo>
                  <a:cubicBezTo>
                    <a:pt x="29" y="56"/>
                    <a:pt x="29" y="57"/>
                    <a:pt x="3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ṡḻïdé"/>
            <p:cNvSpPr/>
            <p:nvPr/>
          </p:nvSpPr>
          <p:spPr bwMode="auto">
            <a:xfrm>
              <a:off x="3830354" y="3498935"/>
              <a:ext cx="75059" cy="98154"/>
            </a:xfrm>
            <a:custGeom>
              <a:avLst/>
              <a:gdLst>
                <a:gd name="T0" fmla="*/ 6 w 51"/>
                <a:gd name="T1" fmla="*/ 0 h 67"/>
                <a:gd name="T2" fmla="*/ 43 w 51"/>
                <a:gd name="T3" fmla="*/ 0 h 67"/>
                <a:gd name="T4" fmla="*/ 33 w 51"/>
                <a:gd name="T5" fmla="*/ 8 h 67"/>
                <a:gd name="T6" fmla="*/ 17 w 51"/>
                <a:gd name="T7" fmla="*/ 8 h 67"/>
                <a:gd name="T8" fmla="*/ 12 w 51"/>
                <a:gd name="T9" fmla="*/ 13 h 67"/>
                <a:gd name="T10" fmla="*/ 11 w 51"/>
                <a:gd name="T11" fmla="*/ 28 h 67"/>
                <a:gd name="T12" fmla="*/ 20 w 51"/>
                <a:gd name="T13" fmla="*/ 25 h 67"/>
                <a:gd name="T14" fmla="*/ 46 w 51"/>
                <a:gd name="T15" fmla="*/ 38 h 67"/>
                <a:gd name="T16" fmla="*/ 33 w 51"/>
                <a:gd name="T17" fmla="*/ 65 h 67"/>
                <a:gd name="T18" fmla="*/ 9 w 51"/>
                <a:gd name="T19" fmla="*/ 65 h 67"/>
                <a:gd name="T20" fmla="*/ 1 w 51"/>
                <a:gd name="T21" fmla="*/ 54 h 67"/>
                <a:gd name="T22" fmla="*/ 5 w 51"/>
                <a:gd name="T23" fmla="*/ 49 h 67"/>
                <a:gd name="T24" fmla="*/ 10 w 51"/>
                <a:gd name="T25" fmla="*/ 54 h 67"/>
                <a:gd name="T26" fmla="*/ 20 w 51"/>
                <a:gd name="T27" fmla="*/ 63 h 67"/>
                <a:gd name="T28" fmla="*/ 33 w 51"/>
                <a:gd name="T29" fmla="*/ 54 h 67"/>
                <a:gd name="T30" fmla="*/ 33 w 51"/>
                <a:gd name="T31" fmla="*/ 39 h 67"/>
                <a:gd name="T32" fmla="*/ 13 w 51"/>
                <a:gd name="T33" fmla="*/ 32 h 67"/>
                <a:gd name="T34" fmla="*/ 9 w 51"/>
                <a:gd name="T35" fmla="*/ 35 h 67"/>
                <a:gd name="T36" fmla="*/ 4 w 51"/>
                <a:gd name="T37" fmla="*/ 32 h 67"/>
                <a:gd name="T38" fmla="*/ 6 w 51"/>
                <a:gd name="T39" fmla="*/ 0 h 67"/>
                <a:gd name="T40" fmla="*/ 6 w 51"/>
                <a:gd name="T4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7">
                  <a:moveTo>
                    <a:pt x="6" y="0"/>
                  </a:moveTo>
                  <a:cubicBezTo>
                    <a:pt x="19" y="0"/>
                    <a:pt x="31" y="0"/>
                    <a:pt x="43" y="0"/>
                  </a:cubicBezTo>
                  <a:cubicBezTo>
                    <a:pt x="43" y="4"/>
                    <a:pt x="39" y="7"/>
                    <a:pt x="33" y="8"/>
                  </a:cubicBezTo>
                  <a:cubicBezTo>
                    <a:pt x="28" y="8"/>
                    <a:pt x="22" y="8"/>
                    <a:pt x="17" y="8"/>
                  </a:cubicBezTo>
                  <a:cubicBezTo>
                    <a:pt x="14" y="8"/>
                    <a:pt x="12" y="9"/>
                    <a:pt x="12" y="13"/>
                  </a:cubicBezTo>
                  <a:cubicBezTo>
                    <a:pt x="12" y="18"/>
                    <a:pt x="11" y="22"/>
                    <a:pt x="11" y="28"/>
                  </a:cubicBezTo>
                  <a:cubicBezTo>
                    <a:pt x="15" y="27"/>
                    <a:pt x="17" y="26"/>
                    <a:pt x="20" y="25"/>
                  </a:cubicBezTo>
                  <a:cubicBezTo>
                    <a:pt x="31" y="24"/>
                    <a:pt x="42" y="27"/>
                    <a:pt x="46" y="38"/>
                  </a:cubicBezTo>
                  <a:cubicBezTo>
                    <a:pt x="51" y="49"/>
                    <a:pt x="44" y="61"/>
                    <a:pt x="33" y="65"/>
                  </a:cubicBezTo>
                  <a:cubicBezTo>
                    <a:pt x="25" y="67"/>
                    <a:pt x="17" y="67"/>
                    <a:pt x="9" y="65"/>
                  </a:cubicBezTo>
                  <a:cubicBezTo>
                    <a:pt x="5" y="63"/>
                    <a:pt x="0" y="58"/>
                    <a:pt x="1" y="54"/>
                  </a:cubicBezTo>
                  <a:cubicBezTo>
                    <a:pt x="1" y="51"/>
                    <a:pt x="2" y="49"/>
                    <a:pt x="5" y="49"/>
                  </a:cubicBezTo>
                  <a:cubicBezTo>
                    <a:pt x="8" y="49"/>
                    <a:pt x="10" y="50"/>
                    <a:pt x="10" y="54"/>
                  </a:cubicBezTo>
                  <a:cubicBezTo>
                    <a:pt x="11" y="60"/>
                    <a:pt x="12" y="62"/>
                    <a:pt x="20" y="63"/>
                  </a:cubicBezTo>
                  <a:cubicBezTo>
                    <a:pt x="26" y="63"/>
                    <a:pt x="32" y="59"/>
                    <a:pt x="33" y="54"/>
                  </a:cubicBezTo>
                  <a:cubicBezTo>
                    <a:pt x="34" y="49"/>
                    <a:pt x="35" y="44"/>
                    <a:pt x="33" y="39"/>
                  </a:cubicBezTo>
                  <a:cubicBezTo>
                    <a:pt x="31" y="29"/>
                    <a:pt x="20" y="28"/>
                    <a:pt x="13" y="32"/>
                  </a:cubicBezTo>
                  <a:cubicBezTo>
                    <a:pt x="12" y="33"/>
                    <a:pt x="10" y="34"/>
                    <a:pt x="9" y="35"/>
                  </a:cubicBezTo>
                  <a:cubicBezTo>
                    <a:pt x="6" y="36"/>
                    <a:pt x="4" y="35"/>
                    <a:pt x="4" y="32"/>
                  </a:cubicBezTo>
                  <a:cubicBezTo>
                    <a:pt x="5" y="21"/>
                    <a:pt x="6" y="1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ṥľîḓe"/>
            <p:cNvSpPr/>
            <p:nvPr/>
          </p:nvSpPr>
          <p:spPr bwMode="auto">
            <a:xfrm>
              <a:off x="3354980" y="2629982"/>
              <a:ext cx="34643" cy="118362"/>
            </a:xfrm>
            <a:custGeom>
              <a:avLst/>
              <a:gdLst>
                <a:gd name="T0" fmla="*/ 17 w 24"/>
                <a:gd name="T1" fmla="*/ 27 h 81"/>
                <a:gd name="T2" fmla="*/ 19 w 24"/>
                <a:gd name="T3" fmla="*/ 57 h 81"/>
                <a:gd name="T4" fmla="*/ 22 w 24"/>
                <a:gd name="T5" fmla="*/ 64 h 81"/>
                <a:gd name="T6" fmla="*/ 20 w 24"/>
                <a:gd name="T7" fmla="*/ 77 h 81"/>
                <a:gd name="T8" fmla="*/ 12 w 24"/>
                <a:gd name="T9" fmla="*/ 78 h 81"/>
                <a:gd name="T10" fmla="*/ 6 w 24"/>
                <a:gd name="T11" fmla="*/ 66 h 81"/>
                <a:gd name="T12" fmla="*/ 1 w 24"/>
                <a:gd name="T13" fmla="*/ 26 h 81"/>
                <a:gd name="T14" fmla="*/ 2 w 24"/>
                <a:gd name="T15" fmla="*/ 8 h 81"/>
                <a:gd name="T16" fmla="*/ 8 w 24"/>
                <a:gd name="T17" fmla="*/ 1 h 81"/>
                <a:gd name="T18" fmla="*/ 17 w 24"/>
                <a:gd name="T19" fmla="*/ 9 h 81"/>
                <a:gd name="T20" fmla="*/ 17 w 24"/>
                <a:gd name="T21" fmla="*/ 27 h 81"/>
                <a:gd name="T22" fmla="*/ 17 w 24"/>
                <a:gd name="T23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1">
                  <a:moveTo>
                    <a:pt x="17" y="27"/>
                  </a:moveTo>
                  <a:cubicBezTo>
                    <a:pt x="17" y="37"/>
                    <a:pt x="18" y="47"/>
                    <a:pt x="19" y="57"/>
                  </a:cubicBezTo>
                  <a:cubicBezTo>
                    <a:pt x="19" y="59"/>
                    <a:pt x="21" y="62"/>
                    <a:pt x="22" y="64"/>
                  </a:cubicBezTo>
                  <a:cubicBezTo>
                    <a:pt x="23" y="69"/>
                    <a:pt x="24" y="73"/>
                    <a:pt x="20" y="77"/>
                  </a:cubicBezTo>
                  <a:cubicBezTo>
                    <a:pt x="18" y="80"/>
                    <a:pt x="15" y="81"/>
                    <a:pt x="12" y="78"/>
                  </a:cubicBezTo>
                  <a:cubicBezTo>
                    <a:pt x="10" y="74"/>
                    <a:pt x="6" y="70"/>
                    <a:pt x="6" y="66"/>
                  </a:cubicBezTo>
                  <a:cubicBezTo>
                    <a:pt x="3" y="53"/>
                    <a:pt x="2" y="39"/>
                    <a:pt x="1" y="26"/>
                  </a:cubicBezTo>
                  <a:cubicBezTo>
                    <a:pt x="0" y="20"/>
                    <a:pt x="1" y="14"/>
                    <a:pt x="2" y="8"/>
                  </a:cubicBezTo>
                  <a:cubicBezTo>
                    <a:pt x="3" y="5"/>
                    <a:pt x="4" y="1"/>
                    <a:pt x="8" y="1"/>
                  </a:cubicBezTo>
                  <a:cubicBezTo>
                    <a:pt x="15" y="0"/>
                    <a:pt x="17" y="2"/>
                    <a:pt x="17" y="9"/>
                  </a:cubicBezTo>
                  <a:cubicBezTo>
                    <a:pt x="17" y="15"/>
                    <a:pt x="17" y="21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ṣļíḋé"/>
            <p:cNvSpPr/>
            <p:nvPr/>
          </p:nvSpPr>
          <p:spPr bwMode="auto">
            <a:xfrm>
              <a:off x="3556100" y="3496048"/>
              <a:ext cx="56775" cy="101041"/>
            </a:xfrm>
            <a:custGeom>
              <a:avLst/>
              <a:gdLst>
                <a:gd name="T0" fmla="*/ 39 w 39"/>
                <a:gd name="T1" fmla="*/ 66 h 69"/>
                <a:gd name="T2" fmla="*/ 2 w 39"/>
                <a:gd name="T3" fmla="*/ 65 h 69"/>
                <a:gd name="T4" fmla="*/ 7 w 39"/>
                <a:gd name="T5" fmla="*/ 64 h 69"/>
                <a:gd name="T6" fmla="*/ 14 w 39"/>
                <a:gd name="T7" fmla="*/ 57 h 69"/>
                <a:gd name="T8" fmla="*/ 14 w 39"/>
                <a:gd name="T9" fmla="*/ 17 h 69"/>
                <a:gd name="T10" fmla="*/ 8 w 39"/>
                <a:gd name="T11" fmla="*/ 12 h 69"/>
                <a:gd name="T12" fmla="*/ 0 w 39"/>
                <a:gd name="T13" fmla="*/ 12 h 69"/>
                <a:gd name="T14" fmla="*/ 0 w 39"/>
                <a:gd name="T15" fmla="*/ 9 h 69"/>
                <a:gd name="T16" fmla="*/ 5 w 39"/>
                <a:gd name="T17" fmla="*/ 7 h 69"/>
                <a:gd name="T18" fmla="*/ 19 w 39"/>
                <a:gd name="T19" fmla="*/ 2 h 69"/>
                <a:gd name="T20" fmla="*/ 27 w 39"/>
                <a:gd name="T21" fmla="*/ 7 h 69"/>
                <a:gd name="T22" fmla="*/ 27 w 39"/>
                <a:gd name="T23" fmla="*/ 54 h 69"/>
                <a:gd name="T24" fmla="*/ 35 w 39"/>
                <a:gd name="T25" fmla="*/ 64 h 69"/>
                <a:gd name="T26" fmla="*/ 39 w 39"/>
                <a:gd name="T27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69">
                  <a:moveTo>
                    <a:pt x="39" y="66"/>
                  </a:moveTo>
                  <a:cubicBezTo>
                    <a:pt x="33" y="69"/>
                    <a:pt x="6" y="69"/>
                    <a:pt x="2" y="65"/>
                  </a:cubicBezTo>
                  <a:cubicBezTo>
                    <a:pt x="4" y="64"/>
                    <a:pt x="5" y="64"/>
                    <a:pt x="7" y="64"/>
                  </a:cubicBezTo>
                  <a:cubicBezTo>
                    <a:pt x="12" y="63"/>
                    <a:pt x="14" y="62"/>
                    <a:pt x="14" y="57"/>
                  </a:cubicBezTo>
                  <a:cubicBezTo>
                    <a:pt x="14" y="44"/>
                    <a:pt x="14" y="30"/>
                    <a:pt x="14" y="17"/>
                  </a:cubicBezTo>
                  <a:cubicBezTo>
                    <a:pt x="14" y="13"/>
                    <a:pt x="12" y="12"/>
                    <a:pt x="8" y="12"/>
                  </a:cubicBezTo>
                  <a:cubicBezTo>
                    <a:pt x="6" y="11"/>
                    <a:pt x="3" y="12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2" y="8"/>
                    <a:pt x="4" y="7"/>
                    <a:pt x="5" y="7"/>
                  </a:cubicBezTo>
                  <a:cubicBezTo>
                    <a:pt x="10" y="5"/>
                    <a:pt x="14" y="4"/>
                    <a:pt x="19" y="2"/>
                  </a:cubicBezTo>
                  <a:cubicBezTo>
                    <a:pt x="24" y="0"/>
                    <a:pt x="27" y="1"/>
                    <a:pt x="27" y="7"/>
                  </a:cubicBezTo>
                  <a:cubicBezTo>
                    <a:pt x="27" y="23"/>
                    <a:pt x="27" y="39"/>
                    <a:pt x="27" y="54"/>
                  </a:cubicBezTo>
                  <a:cubicBezTo>
                    <a:pt x="27" y="62"/>
                    <a:pt x="27" y="63"/>
                    <a:pt x="35" y="64"/>
                  </a:cubicBezTo>
                  <a:cubicBezTo>
                    <a:pt x="36" y="64"/>
                    <a:pt x="37" y="65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ŝ1îdê"/>
            <p:cNvSpPr/>
            <p:nvPr/>
          </p:nvSpPr>
          <p:spPr bwMode="auto">
            <a:xfrm>
              <a:off x="3618648" y="2698306"/>
              <a:ext cx="75059" cy="59662"/>
            </a:xfrm>
            <a:custGeom>
              <a:avLst/>
              <a:gdLst>
                <a:gd name="T0" fmla="*/ 0 w 51"/>
                <a:gd name="T1" fmla="*/ 6 h 41"/>
                <a:gd name="T2" fmla="*/ 9 w 51"/>
                <a:gd name="T3" fmla="*/ 6 h 41"/>
                <a:gd name="T4" fmla="*/ 18 w 51"/>
                <a:gd name="T5" fmla="*/ 3 h 41"/>
                <a:gd name="T6" fmla="*/ 23 w 51"/>
                <a:gd name="T7" fmla="*/ 0 h 41"/>
                <a:gd name="T8" fmla="*/ 28 w 51"/>
                <a:gd name="T9" fmla="*/ 2 h 41"/>
                <a:gd name="T10" fmla="*/ 26 w 51"/>
                <a:gd name="T11" fmla="*/ 8 h 41"/>
                <a:gd name="T12" fmla="*/ 19 w 51"/>
                <a:gd name="T13" fmla="*/ 13 h 41"/>
                <a:gd name="T14" fmla="*/ 51 w 51"/>
                <a:gd name="T15" fmla="*/ 39 h 41"/>
                <a:gd name="T16" fmla="*/ 28 w 51"/>
                <a:gd name="T17" fmla="*/ 37 h 41"/>
                <a:gd name="T18" fmla="*/ 10 w 51"/>
                <a:gd name="T19" fmla="*/ 21 h 41"/>
                <a:gd name="T20" fmla="*/ 1 w 51"/>
                <a:gd name="T21" fmla="*/ 33 h 41"/>
                <a:gd name="T22" fmla="*/ 0 w 51"/>
                <a:gd name="T23" fmla="*/ 33 h 41"/>
                <a:gd name="T24" fmla="*/ 4 w 51"/>
                <a:gd name="T25" fmla="*/ 27 h 41"/>
                <a:gd name="T26" fmla="*/ 3 w 51"/>
                <a:gd name="T27" fmla="*/ 10 h 41"/>
                <a:gd name="T28" fmla="*/ 0 w 51"/>
                <a:gd name="T29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41">
                  <a:moveTo>
                    <a:pt x="0" y="6"/>
                  </a:moveTo>
                  <a:cubicBezTo>
                    <a:pt x="4" y="6"/>
                    <a:pt x="7" y="5"/>
                    <a:pt x="9" y="6"/>
                  </a:cubicBezTo>
                  <a:cubicBezTo>
                    <a:pt x="14" y="9"/>
                    <a:pt x="15" y="5"/>
                    <a:pt x="18" y="3"/>
                  </a:cubicBezTo>
                  <a:cubicBezTo>
                    <a:pt x="19" y="2"/>
                    <a:pt x="21" y="0"/>
                    <a:pt x="23" y="0"/>
                  </a:cubicBezTo>
                  <a:cubicBezTo>
                    <a:pt x="25" y="0"/>
                    <a:pt x="28" y="1"/>
                    <a:pt x="28" y="2"/>
                  </a:cubicBezTo>
                  <a:cubicBezTo>
                    <a:pt x="28" y="4"/>
                    <a:pt x="27" y="6"/>
                    <a:pt x="26" y="8"/>
                  </a:cubicBezTo>
                  <a:cubicBezTo>
                    <a:pt x="24" y="10"/>
                    <a:pt x="22" y="11"/>
                    <a:pt x="19" y="13"/>
                  </a:cubicBezTo>
                  <a:cubicBezTo>
                    <a:pt x="30" y="22"/>
                    <a:pt x="40" y="30"/>
                    <a:pt x="51" y="39"/>
                  </a:cubicBezTo>
                  <a:cubicBezTo>
                    <a:pt x="42" y="41"/>
                    <a:pt x="34" y="40"/>
                    <a:pt x="28" y="37"/>
                  </a:cubicBezTo>
                  <a:cubicBezTo>
                    <a:pt x="21" y="33"/>
                    <a:pt x="16" y="27"/>
                    <a:pt x="10" y="21"/>
                  </a:cubicBezTo>
                  <a:cubicBezTo>
                    <a:pt x="7" y="25"/>
                    <a:pt x="4" y="29"/>
                    <a:pt x="1" y="33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2" y="31"/>
                    <a:pt x="3" y="29"/>
                    <a:pt x="4" y="27"/>
                  </a:cubicBezTo>
                  <a:cubicBezTo>
                    <a:pt x="9" y="20"/>
                    <a:pt x="8" y="16"/>
                    <a:pt x="3" y="10"/>
                  </a:cubicBezTo>
                  <a:cubicBezTo>
                    <a:pt x="2" y="9"/>
                    <a:pt x="2" y="8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śḻiḓê"/>
            <p:cNvSpPr/>
            <p:nvPr/>
          </p:nvSpPr>
          <p:spPr bwMode="auto">
            <a:xfrm>
              <a:off x="4166194" y="2613624"/>
              <a:ext cx="33680" cy="55813"/>
            </a:xfrm>
            <a:custGeom>
              <a:avLst/>
              <a:gdLst>
                <a:gd name="T0" fmla="*/ 17 w 23"/>
                <a:gd name="T1" fmla="*/ 0 h 38"/>
                <a:gd name="T2" fmla="*/ 20 w 23"/>
                <a:gd name="T3" fmla="*/ 4 h 38"/>
                <a:gd name="T4" fmla="*/ 18 w 23"/>
                <a:gd name="T5" fmla="*/ 19 h 38"/>
                <a:gd name="T6" fmla="*/ 16 w 23"/>
                <a:gd name="T7" fmla="*/ 29 h 38"/>
                <a:gd name="T8" fmla="*/ 7 w 23"/>
                <a:gd name="T9" fmla="*/ 38 h 38"/>
                <a:gd name="T10" fmla="*/ 0 w 23"/>
                <a:gd name="T11" fmla="*/ 31 h 38"/>
                <a:gd name="T12" fmla="*/ 1 w 23"/>
                <a:gd name="T13" fmla="*/ 21 h 38"/>
                <a:gd name="T14" fmla="*/ 3 w 23"/>
                <a:gd name="T15" fmla="*/ 12 h 38"/>
                <a:gd name="T16" fmla="*/ 17 w 23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8">
                  <a:moveTo>
                    <a:pt x="17" y="0"/>
                  </a:moveTo>
                  <a:cubicBezTo>
                    <a:pt x="17" y="1"/>
                    <a:pt x="19" y="2"/>
                    <a:pt x="20" y="4"/>
                  </a:cubicBezTo>
                  <a:cubicBezTo>
                    <a:pt x="23" y="9"/>
                    <a:pt x="19" y="14"/>
                    <a:pt x="18" y="19"/>
                  </a:cubicBezTo>
                  <a:cubicBezTo>
                    <a:pt x="18" y="22"/>
                    <a:pt x="16" y="25"/>
                    <a:pt x="16" y="29"/>
                  </a:cubicBezTo>
                  <a:cubicBezTo>
                    <a:pt x="15" y="33"/>
                    <a:pt x="12" y="37"/>
                    <a:pt x="7" y="38"/>
                  </a:cubicBezTo>
                  <a:cubicBezTo>
                    <a:pt x="5" y="38"/>
                    <a:pt x="0" y="34"/>
                    <a:pt x="0" y="31"/>
                  </a:cubicBezTo>
                  <a:cubicBezTo>
                    <a:pt x="0" y="27"/>
                    <a:pt x="1" y="24"/>
                    <a:pt x="1" y="21"/>
                  </a:cubicBezTo>
                  <a:cubicBezTo>
                    <a:pt x="2" y="18"/>
                    <a:pt x="3" y="15"/>
                    <a:pt x="3" y="12"/>
                  </a:cubicBezTo>
                  <a:cubicBezTo>
                    <a:pt x="3" y="7"/>
                    <a:pt x="10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lïdé"/>
            <p:cNvSpPr/>
            <p:nvPr/>
          </p:nvSpPr>
          <p:spPr bwMode="auto">
            <a:xfrm>
              <a:off x="4128664" y="2683871"/>
              <a:ext cx="23095" cy="43303"/>
            </a:xfrm>
            <a:custGeom>
              <a:avLst/>
              <a:gdLst>
                <a:gd name="T0" fmla="*/ 16 w 16"/>
                <a:gd name="T1" fmla="*/ 0 h 30"/>
                <a:gd name="T2" fmla="*/ 12 w 16"/>
                <a:gd name="T3" fmla="*/ 14 h 30"/>
                <a:gd name="T4" fmla="*/ 12 w 16"/>
                <a:gd name="T5" fmla="*/ 17 h 30"/>
                <a:gd name="T6" fmla="*/ 9 w 16"/>
                <a:gd name="T7" fmla="*/ 29 h 30"/>
                <a:gd name="T8" fmla="*/ 4 w 16"/>
                <a:gd name="T9" fmla="*/ 27 h 30"/>
                <a:gd name="T10" fmla="*/ 6 w 16"/>
                <a:gd name="T11" fmla="*/ 8 h 30"/>
                <a:gd name="T12" fmla="*/ 9 w 16"/>
                <a:gd name="T13" fmla="*/ 3 h 30"/>
                <a:gd name="T14" fmla="*/ 16 w 1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16" y="0"/>
                  </a:moveTo>
                  <a:cubicBezTo>
                    <a:pt x="14" y="6"/>
                    <a:pt x="13" y="10"/>
                    <a:pt x="12" y="14"/>
                  </a:cubicBezTo>
                  <a:cubicBezTo>
                    <a:pt x="11" y="15"/>
                    <a:pt x="12" y="16"/>
                    <a:pt x="12" y="17"/>
                  </a:cubicBezTo>
                  <a:cubicBezTo>
                    <a:pt x="14" y="21"/>
                    <a:pt x="12" y="27"/>
                    <a:pt x="9" y="29"/>
                  </a:cubicBezTo>
                  <a:cubicBezTo>
                    <a:pt x="7" y="30"/>
                    <a:pt x="5" y="29"/>
                    <a:pt x="4" y="27"/>
                  </a:cubicBezTo>
                  <a:cubicBezTo>
                    <a:pt x="0" y="20"/>
                    <a:pt x="3" y="14"/>
                    <a:pt x="6" y="8"/>
                  </a:cubicBezTo>
                  <a:cubicBezTo>
                    <a:pt x="7" y="6"/>
                    <a:pt x="8" y="4"/>
                    <a:pt x="9" y="3"/>
                  </a:cubicBezTo>
                  <a:cubicBezTo>
                    <a:pt x="11" y="1"/>
                    <a:pt x="13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ŝḷiḓè"/>
            <p:cNvSpPr/>
            <p:nvPr/>
          </p:nvSpPr>
          <p:spPr bwMode="auto">
            <a:xfrm>
              <a:off x="3773578" y="2714664"/>
              <a:ext cx="22133" cy="25982"/>
            </a:xfrm>
            <a:custGeom>
              <a:avLst/>
              <a:gdLst>
                <a:gd name="T0" fmla="*/ 15 w 15"/>
                <a:gd name="T1" fmla="*/ 6 h 18"/>
                <a:gd name="T2" fmla="*/ 13 w 15"/>
                <a:gd name="T3" fmla="*/ 11 h 18"/>
                <a:gd name="T4" fmla="*/ 9 w 15"/>
                <a:gd name="T5" fmla="*/ 17 h 18"/>
                <a:gd name="T6" fmla="*/ 1 w 15"/>
                <a:gd name="T7" fmla="*/ 12 h 18"/>
                <a:gd name="T8" fmla="*/ 4 w 15"/>
                <a:gd name="T9" fmla="*/ 2 h 18"/>
                <a:gd name="T10" fmla="*/ 12 w 15"/>
                <a:gd name="T11" fmla="*/ 3 h 18"/>
                <a:gd name="T12" fmla="*/ 15 w 15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5" y="6"/>
                  </a:moveTo>
                  <a:cubicBezTo>
                    <a:pt x="14" y="8"/>
                    <a:pt x="13" y="9"/>
                    <a:pt x="13" y="11"/>
                  </a:cubicBezTo>
                  <a:cubicBezTo>
                    <a:pt x="12" y="14"/>
                    <a:pt x="13" y="16"/>
                    <a:pt x="9" y="17"/>
                  </a:cubicBezTo>
                  <a:cubicBezTo>
                    <a:pt x="5" y="18"/>
                    <a:pt x="2" y="16"/>
                    <a:pt x="1" y="12"/>
                  </a:cubicBezTo>
                  <a:cubicBezTo>
                    <a:pt x="0" y="9"/>
                    <a:pt x="0" y="5"/>
                    <a:pt x="4" y="2"/>
                  </a:cubicBezTo>
                  <a:cubicBezTo>
                    <a:pt x="7" y="0"/>
                    <a:pt x="9" y="0"/>
                    <a:pt x="12" y="3"/>
                  </a:cubicBezTo>
                  <a:cubicBezTo>
                    <a:pt x="13" y="4"/>
                    <a:pt x="14" y="5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ŝļîdè"/>
            <p:cNvSpPr/>
            <p:nvPr/>
          </p:nvSpPr>
          <p:spPr bwMode="auto">
            <a:xfrm>
              <a:off x="3770692" y="2584755"/>
              <a:ext cx="19246" cy="27907"/>
            </a:xfrm>
            <a:custGeom>
              <a:avLst/>
              <a:gdLst>
                <a:gd name="T0" fmla="*/ 13 w 13"/>
                <a:gd name="T1" fmla="*/ 7 h 19"/>
                <a:gd name="T2" fmla="*/ 12 w 13"/>
                <a:gd name="T3" fmla="*/ 14 h 19"/>
                <a:gd name="T4" fmla="*/ 4 w 13"/>
                <a:gd name="T5" fmla="*/ 19 h 19"/>
                <a:gd name="T6" fmla="*/ 1 w 13"/>
                <a:gd name="T7" fmla="*/ 12 h 19"/>
                <a:gd name="T8" fmla="*/ 4 w 13"/>
                <a:gd name="T9" fmla="*/ 5 h 19"/>
                <a:gd name="T10" fmla="*/ 9 w 13"/>
                <a:gd name="T11" fmla="*/ 6 h 19"/>
                <a:gd name="T12" fmla="*/ 13 w 13"/>
                <a:gd name="T1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13" y="7"/>
                  </a:moveTo>
                  <a:cubicBezTo>
                    <a:pt x="12" y="9"/>
                    <a:pt x="12" y="12"/>
                    <a:pt x="12" y="14"/>
                  </a:cubicBezTo>
                  <a:cubicBezTo>
                    <a:pt x="11" y="18"/>
                    <a:pt x="8" y="19"/>
                    <a:pt x="4" y="19"/>
                  </a:cubicBezTo>
                  <a:cubicBezTo>
                    <a:pt x="1" y="18"/>
                    <a:pt x="0" y="15"/>
                    <a:pt x="1" y="12"/>
                  </a:cubicBezTo>
                  <a:cubicBezTo>
                    <a:pt x="2" y="10"/>
                    <a:pt x="3" y="7"/>
                    <a:pt x="4" y="5"/>
                  </a:cubicBezTo>
                  <a:cubicBezTo>
                    <a:pt x="6" y="3"/>
                    <a:pt x="8" y="0"/>
                    <a:pt x="9" y="6"/>
                  </a:cubicBezTo>
                  <a:cubicBezTo>
                    <a:pt x="9" y="6"/>
                    <a:pt x="11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$ļîdê"/>
            <p:cNvSpPr/>
            <p:nvPr/>
          </p:nvSpPr>
          <p:spPr bwMode="auto">
            <a:xfrm>
              <a:off x="3730275" y="320447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ṧliḍê"/>
            <p:cNvSpPr/>
            <p:nvPr/>
          </p:nvSpPr>
          <p:spPr bwMode="auto">
            <a:xfrm>
              <a:off x="3730275" y="320447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ṥḷîdé"/>
            <p:cNvSpPr/>
            <p:nvPr/>
          </p:nvSpPr>
          <p:spPr bwMode="auto">
            <a:xfrm>
              <a:off x="3813032" y="3100545"/>
              <a:ext cx="17322" cy="19246"/>
            </a:xfrm>
            <a:custGeom>
              <a:avLst/>
              <a:gdLst>
                <a:gd name="T0" fmla="*/ 5 w 12"/>
                <a:gd name="T1" fmla="*/ 0 h 13"/>
                <a:gd name="T2" fmla="*/ 12 w 12"/>
                <a:gd name="T3" fmla="*/ 8 h 13"/>
                <a:gd name="T4" fmla="*/ 5 w 12"/>
                <a:gd name="T5" fmla="*/ 11 h 13"/>
                <a:gd name="T6" fmla="*/ 1 w 12"/>
                <a:gd name="T7" fmla="*/ 7 h 13"/>
                <a:gd name="T8" fmla="*/ 5 w 1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5" y="0"/>
                  </a:moveTo>
                  <a:cubicBezTo>
                    <a:pt x="5" y="7"/>
                    <a:pt x="5" y="7"/>
                    <a:pt x="12" y="8"/>
                  </a:cubicBezTo>
                  <a:cubicBezTo>
                    <a:pt x="11" y="13"/>
                    <a:pt x="7" y="11"/>
                    <a:pt x="5" y="11"/>
                  </a:cubicBezTo>
                  <a:cubicBezTo>
                    <a:pt x="4" y="12"/>
                    <a:pt x="2" y="9"/>
                    <a:pt x="1" y="7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ṧļïḓè"/>
            <p:cNvSpPr/>
            <p:nvPr/>
          </p:nvSpPr>
          <p:spPr bwMode="auto">
            <a:xfrm>
              <a:off x="3627310" y="3100545"/>
              <a:ext cx="16360" cy="18283"/>
            </a:xfrm>
            <a:custGeom>
              <a:avLst/>
              <a:gdLst>
                <a:gd name="T0" fmla="*/ 8 w 11"/>
                <a:gd name="T1" fmla="*/ 0 h 12"/>
                <a:gd name="T2" fmla="*/ 11 w 11"/>
                <a:gd name="T3" fmla="*/ 6 h 12"/>
                <a:gd name="T4" fmla="*/ 7 w 11"/>
                <a:gd name="T5" fmla="*/ 11 h 12"/>
                <a:gd name="T6" fmla="*/ 0 w 11"/>
                <a:gd name="T7" fmla="*/ 10 h 12"/>
                <a:gd name="T8" fmla="*/ 0 w 11"/>
                <a:gd name="T9" fmla="*/ 8 h 12"/>
                <a:gd name="T10" fmla="*/ 6 w 11"/>
                <a:gd name="T11" fmla="*/ 7 h 12"/>
                <a:gd name="T12" fmla="*/ 7 w 11"/>
                <a:gd name="T13" fmla="*/ 1 h 12"/>
                <a:gd name="T14" fmla="*/ 8 w 11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">
                  <a:moveTo>
                    <a:pt x="8" y="0"/>
                  </a:moveTo>
                  <a:cubicBezTo>
                    <a:pt x="9" y="2"/>
                    <a:pt x="11" y="4"/>
                    <a:pt x="11" y="6"/>
                  </a:cubicBezTo>
                  <a:cubicBezTo>
                    <a:pt x="11" y="8"/>
                    <a:pt x="9" y="11"/>
                    <a:pt x="7" y="11"/>
                  </a:cubicBezTo>
                  <a:cubicBezTo>
                    <a:pt x="5" y="12"/>
                    <a:pt x="2" y="11"/>
                    <a:pt x="0" y="10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2" y="8"/>
                    <a:pt x="4" y="8"/>
                    <a:pt x="6" y="7"/>
                  </a:cubicBezTo>
                  <a:cubicBezTo>
                    <a:pt x="7" y="6"/>
                    <a:pt x="7" y="3"/>
                    <a:pt x="7" y="1"/>
                  </a:cubicBezTo>
                  <a:cubicBezTo>
                    <a:pt x="7" y="1"/>
                    <a:pt x="8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1îḑè"/>
            <p:cNvSpPr/>
            <p:nvPr/>
          </p:nvSpPr>
          <p:spPr bwMode="auto">
            <a:xfrm>
              <a:off x="3709104" y="3025486"/>
              <a:ext cx="39455" cy="20208"/>
            </a:xfrm>
            <a:custGeom>
              <a:avLst/>
              <a:gdLst>
                <a:gd name="T0" fmla="*/ 2 w 27"/>
                <a:gd name="T1" fmla="*/ 1 h 14"/>
                <a:gd name="T2" fmla="*/ 25 w 27"/>
                <a:gd name="T3" fmla="*/ 0 h 14"/>
                <a:gd name="T4" fmla="*/ 22 w 27"/>
                <a:gd name="T5" fmla="*/ 10 h 14"/>
                <a:gd name="T6" fmla="*/ 4 w 27"/>
                <a:gd name="T7" fmla="*/ 9 h 14"/>
                <a:gd name="T8" fmla="*/ 2 w 27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4">
                  <a:moveTo>
                    <a:pt x="2" y="1"/>
                  </a:moveTo>
                  <a:cubicBezTo>
                    <a:pt x="10" y="10"/>
                    <a:pt x="17" y="9"/>
                    <a:pt x="25" y="0"/>
                  </a:cubicBezTo>
                  <a:cubicBezTo>
                    <a:pt x="27" y="5"/>
                    <a:pt x="25" y="8"/>
                    <a:pt x="22" y="10"/>
                  </a:cubicBezTo>
                  <a:cubicBezTo>
                    <a:pt x="17" y="14"/>
                    <a:pt x="8" y="13"/>
                    <a:pt x="4" y="9"/>
                  </a:cubicBezTo>
                  <a:cubicBezTo>
                    <a:pt x="0" y="6"/>
                    <a:pt x="0" y="4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líḑé"/>
            <p:cNvSpPr/>
            <p:nvPr/>
          </p:nvSpPr>
          <p:spPr bwMode="auto">
            <a:xfrm>
              <a:off x="3734124" y="3490274"/>
              <a:ext cx="76022" cy="106815"/>
            </a:xfrm>
            <a:custGeom>
              <a:avLst/>
              <a:gdLst>
                <a:gd name="T0" fmla="*/ 0 w 52"/>
                <a:gd name="T1" fmla="*/ 40 h 73"/>
                <a:gd name="T2" fmla="*/ 8 w 52"/>
                <a:gd name="T3" fmla="*/ 14 h 73"/>
                <a:gd name="T4" fmla="*/ 47 w 52"/>
                <a:gd name="T5" fmla="*/ 21 h 73"/>
                <a:gd name="T6" fmla="*/ 46 w 52"/>
                <a:gd name="T7" fmla="*/ 60 h 73"/>
                <a:gd name="T8" fmla="*/ 25 w 52"/>
                <a:gd name="T9" fmla="*/ 72 h 73"/>
                <a:gd name="T10" fmla="*/ 5 w 52"/>
                <a:gd name="T11" fmla="*/ 58 h 73"/>
                <a:gd name="T12" fmla="*/ 0 w 52"/>
                <a:gd name="T13" fmla="*/ 40 h 73"/>
                <a:gd name="T14" fmla="*/ 39 w 52"/>
                <a:gd name="T15" fmla="*/ 40 h 73"/>
                <a:gd name="T16" fmla="*/ 36 w 52"/>
                <a:gd name="T17" fmla="*/ 21 h 73"/>
                <a:gd name="T18" fmla="*/ 27 w 52"/>
                <a:gd name="T19" fmla="*/ 10 h 73"/>
                <a:gd name="T20" fmla="*/ 16 w 52"/>
                <a:gd name="T21" fmla="*/ 20 h 73"/>
                <a:gd name="T22" fmla="*/ 16 w 52"/>
                <a:gd name="T23" fmla="*/ 61 h 73"/>
                <a:gd name="T24" fmla="*/ 26 w 52"/>
                <a:gd name="T25" fmla="*/ 69 h 73"/>
                <a:gd name="T26" fmla="*/ 35 w 52"/>
                <a:gd name="T27" fmla="*/ 62 h 73"/>
                <a:gd name="T28" fmla="*/ 35 w 52"/>
                <a:gd name="T29" fmla="*/ 60 h 73"/>
                <a:gd name="T30" fmla="*/ 39 w 52"/>
                <a:gd name="T31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73">
                  <a:moveTo>
                    <a:pt x="0" y="40"/>
                  </a:moveTo>
                  <a:cubicBezTo>
                    <a:pt x="2" y="30"/>
                    <a:pt x="3" y="22"/>
                    <a:pt x="8" y="14"/>
                  </a:cubicBezTo>
                  <a:cubicBezTo>
                    <a:pt x="19" y="0"/>
                    <a:pt x="40" y="3"/>
                    <a:pt x="47" y="21"/>
                  </a:cubicBezTo>
                  <a:cubicBezTo>
                    <a:pt x="52" y="34"/>
                    <a:pt x="52" y="47"/>
                    <a:pt x="46" y="60"/>
                  </a:cubicBezTo>
                  <a:cubicBezTo>
                    <a:pt x="42" y="68"/>
                    <a:pt x="35" y="73"/>
                    <a:pt x="25" y="72"/>
                  </a:cubicBezTo>
                  <a:cubicBezTo>
                    <a:pt x="16" y="72"/>
                    <a:pt x="9" y="67"/>
                    <a:pt x="5" y="58"/>
                  </a:cubicBezTo>
                  <a:cubicBezTo>
                    <a:pt x="3" y="52"/>
                    <a:pt x="2" y="45"/>
                    <a:pt x="0" y="40"/>
                  </a:cubicBezTo>
                  <a:close/>
                  <a:moveTo>
                    <a:pt x="39" y="40"/>
                  </a:moveTo>
                  <a:cubicBezTo>
                    <a:pt x="38" y="33"/>
                    <a:pt x="37" y="27"/>
                    <a:pt x="36" y="21"/>
                  </a:cubicBezTo>
                  <a:cubicBezTo>
                    <a:pt x="35" y="15"/>
                    <a:pt x="31" y="10"/>
                    <a:pt x="27" y="10"/>
                  </a:cubicBezTo>
                  <a:cubicBezTo>
                    <a:pt x="22" y="9"/>
                    <a:pt x="18" y="13"/>
                    <a:pt x="16" y="20"/>
                  </a:cubicBezTo>
                  <a:cubicBezTo>
                    <a:pt x="13" y="33"/>
                    <a:pt x="14" y="47"/>
                    <a:pt x="16" y="61"/>
                  </a:cubicBezTo>
                  <a:cubicBezTo>
                    <a:pt x="17" y="64"/>
                    <a:pt x="23" y="69"/>
                    <a:pt x="26" y="69"/>
                  </a:cubicBezTo>
                  <a:cubicBezTo>
                    <a:pt x="30" y="69"/>
                    <a:pt x="33" y="66"/>
                    <a:pt x="35" y="62"/>
                  </a:cubicBezTo>
                  <a:cubicBezTo>
                    <a:pt x="35" y="61"/>
                    <a:pt x="35" y="60"/>
                    <a:pt x="35" y="60"/>
                  </a:cubicBezTo>
                  <a:cubicBezTo>
                    <a:pt x="37" y="53"/>
                    <a:pt x="38" y="46"/>
                    <a:pt x="3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ş1íḓe"/>
            <p:cNvSpPr/>
            <p:nvPr/>
          </p:nvSpPr>
          <p:spPr bwMode="auto">
            <a:xfrm>
              <a:off x="3640782" y="3495085"/>
              <a:ext cx="74097" cy="102003"/>
            </a:xfrm>
            <a:custGeom>
              <a:avLst/>
              <a:gdLst>
                <a:gd name="T0" fmla="*/ 7 w 51"/>
                <a:gd name="T1" fmla="*/ 68 h 70"/>
                <a:gd name="T2" fmla="*/ 11 w 51"/>
                <a:gd name="T3" fmla="*/ 66 h 70"/>
                <a:gd name="T4" fmla="*/ 36 w 51"/>
                <a:gd name="T5" fmla="*/ 39 h 70"/>
                <a:gd name="T6" fmla="*/ 31 w 51"/>
                <a:gd name="T7" fmla="*/ 41 h 70"/>
                <a:gd name="T8" fmla="*/ 2 w 51"/>
                <a:gd name="T9" fmla="*/ 27 h 70"/>
                <a:gd name="T10" fmla="*/ 17 w 51"/>
                <a:gd name="T11" fmla="*/ 4 h 70"/>
                <a:gd name="T12" fmla="*/ 45 w 51"/>
                <a:gd name="T13" fmla="*/ 11 h 70"/>
                <a:gd name="T14" fmla="*/ 51 w 51"/>
                <a:gd name="T15" fmla="*/ 30 h 70"/>
                <a:gd name="T16" fmla="*/ 41 w 51"/>
                <a:gd name="T17" fmla="*/ 56 h 70"/>
                <a:gd name="T18" fmla="*/ 8 w 51"/>
                <a:gd name="T19" fmla="*/ 69 h 70"/>
                <a:gd name="T20" fmla="*/ 7 w 51"/>
                <a:gd name="T21" fmla="*/ 68 h 70"/>
                <a:gd name="T22" fmla="*/ 38 w 51"/>
                <a:gd name="T23" fmla="*/ 23 h 70"/>
                <a:gd name="T24" fmla="*/ 34 w 51"/>
                <a:gd name="T25" fmla="*/ 12 h 70"/>
                <a:gd name="T26" fmla="*/ 26 w 51"/>
                <a:gd name="T27" fmla="*/ 7 h 70"/>
                <a:gd name="T28" fmla="*/ 17 w 51"/>
                <a:gd name="T29" fmla="*/ 12 h 70"/>
                <a:gd name="T30" fmla="*/ 17 w 51"/>
                <a:gd name="T31" fmla="*/ 34 h 70"/>
                <a:gd name="T32" fmla="*/ 29 w 51"/>
                <a:gd name="T33" fmla="*/ 38 h 70"/>
                <a:gd name="T34" fmla="*/ 38 w 51"/>
                <a:gd name="T35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70">
                  <a:moveTo>
                    <a:pt x="7" y="68"/>
                  </a:moveTo>
                  <a:cubicBezTo>
                    <a:pt x="8" y="67"/>
                    <a:pt x="10" y="66"/>
                    <a:pt x="11" y="66"/>
                  </a:cubicBezTo>
                  <a:cubicBezTo>
                    <a:pt x="27" y="63"/>
                    <a:pt x="35" y="54"/>
                    <a:pt x="36" y="39"/>
                  </a:cubicBezTo>
                  <a:cubicBezTo>
                    <a:pt x="34" y="40"/>
                    <a:pt x="33" y="40"/>
                    <a:pt x="31" y="41"/>
                  </a:cubicBezTo>
                  <a:cubicBezTo>
                    <a:pt x="21" y="47"/>
                    <a:pt x="4" y="43"/>
                    <a:pt x="2" y="27"/>
                  </a:cubicBezTo>
                  <a:cubicBezTo>
                    <a:pt x="0" y="17"/>
                    <a:pt x="4" y="8"/>
                    <a:pt x="17" y="4"/>
                  </a:cubicBezTo>
                  <a:cubicBezTo>
                    <a:pt x="28" y="0"/>
                    <a:pt x="39" y="3"/>
                    <a:pt x="45" y="11"/>
                  </a:cubicBezTo>
                  <a:cubicBezTo>
                    <a:pt x="50" y="17"/>
                    <a:pt x="51" y="23"/>
                    <a:pt x="51" y="30"/>
                  </a:cubicBezTo>
                  <a:cubicBezTo>
                    <a:pt x="50" y="40"/>
                    <a:pt x="48" y="49"/>
                    <a:pt x="41" y="56"/>
                  </a:cubicBezTo>
                  <a:cubicBezTo>
                    <a:pt x="32" y="66"/>
                    <a:pt x="21" y="70"/>
                    <a:pt x="8" y="69"/>
                  </a:cubicBezTo>
                  <a:cubicBezTo>
                    <a:pt x="8" y="69"/>
                    <a:pt x="7" y="68"/>
                    <a:pt x="7" y="68"/>
                  </a:cubicBezTo>
                  <a:close/>
                  <a:moveTo>
                    <a:pt x="38" y="23"/>
                  </a:moveTo>
                  <a:cubicBezTo>
                    <a:pt x="37" y="19"/>
                    <a:pt x="36" y="16"/>
                    <a:pt x="34" y="12"/>
                  </a:cubicBezTo>
                  <a:cubicBezTo>
                    <a:pt x="33" y="8"/>
                    <a:pt x="30" y="7"/>
                    <a:pt x="26" y="7"/>
                  </a:cubicBezTo>
                  <a:cubicBezTo>
                    <a:pt x="21" y="7"/>
                    <a:pt x="18" y="9"/>
                    <a:pt x="17" y="12"/>
                  </a:cubicBezTo>
                  <a:cubicBezTo>
                    <a:pt x="13" y="19"/>
                    <a:pt x="13" y="27"/>
                    <a:pt x="17" y="34"/>
                  </a:cubicBezTo>
                  <a:cubicBezTo>
                    <a:pt x="19" y="38"/>
                    <a:pt x="24" y="40"/>
                    <a:pt x="29" y="38"/>
                  </a:cubicBezTo>
                  <a:cubicBezTo>
                    <a:pt x="36" y="36"/>
                    <a:pt x="37" y="30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ṣlïḋe"/>
            <p:cNvSpPr/>
            <p:nvPr/>
          </p:nvSpPr>
          <p:spPr bwMode="auto">
            <a:xfrm>
              <a:off x="3372301" y="3786661"/>
              <a:ext cx="716910" cy="311784"/>
            </a:xfrm>
            <a:custGeom>
              <a:avLst/>
              <a:gdLst>
                <a:gd name="T0" fmla="*/ 73 w 491"/>
                <a:gd name="T1" fmla="*/ 214 h 214"/>
                <a:gd name="T2" fmla="*/ 23 w 491"/>
                <a:gd name="T3" fmla="*/ 187 h 214"/>
                <a:gd name="T4" fmla="*/ 1 w 491"/>
                <a:gd name="T5" fmla="*/ 173 h 214"/>
                <a:gd name="T6" fmla="*/ 0 w 491"/>
                <a:gd name="T7" fmla="*/ 169 h 214"/>
                <a:gd name="T8" fmla="*/ 12 w 491"/>
                <a:gd name="T9" fmla="*/ 143 h 214"/>
                <a:gd name="T10" fmla="*/ 18 w 491"/>
                <a:gd name="T11" fmla="*/ 143 h 214"/>
                <a:gd name="T12" fmla="*/ 47 w 491"/>
                <a:gd name="T13" fmla="*/ 158 h 214"/>
                <a:gd name="T14" fmla="*/ 53 w 491"/>
                <a:gd name="T15" fmla="*/ 161 h 214"/>
                <a:gd name="T16" fmla="*/ 61 w 491"/>
                <a:gd name="T17" fmla="*/ 148 h 214"/>
                <a:gd name="T18" fmla="*/ 74 w 491"/>
                <a:gd name="T19" fmla="*/ 129 h 214"/>
                <a:gd name="T20" fmla="*/ 73 w 491"/>
                <a:gd name="T21" fmla="*/ 121 h 214"/>
                <a:gd name="T22" fmla="*/ 47 w 491"/>
                <a:gd name="T23" fmla="*/ 100 h 214"/>
                <a:gd name="T24" fmla="*/ 42 w 491"/>
                <a:gd name="T25" fmla="*/ 95 h 214"/>
                <a:gd name="T26" fmla="*/ 77 w 491"/>
                <a:gd name="T27" fmla="*/ 60 h 214"/>
                <a:gd name="T28" fmla="*/ 106 w 491"/>
                <a:gd name="T29" fmla="*/ 95 h 214"/>
                <a:gd name="T30" fmla="*/ 126 w 491"/>
                <a:gd name="T31" fmla="*/ 81 h 214"/>
                <a:gd name="T32" fmla="*/ 139 w 491"/>
                <a:gd name="T33" fmla="*/ 73 h 214"/>
                <a:gd name="T34" fmla="*/ 140 w 491"/>
                <a:gd name="T35" fmla="*/ 67 h 214"/>
                <a:gd name="T36" fmla="*/ 123 w 491"/>
                <a:gd name="T37" fmla="*/ 36 h 214"/>
                <a:gd name="T38" fmla="*/ 126 w 491"/>
                <a:gd name="T39" fmla="*/ 29 h 214"/>
                <a:gd name="T40" fmla="*/ 151 w 491"/>
                <a:gd name="T41" fmla="*/ 17 h 214"/>
                <a:gd name="T42" fmla="*/ 167 w 491"/>
                <a:gd name="T43" fmla="*/ 12 h 214"/>
                <a:gd name="T44" fmla="*/ 180 w 491"/>
                <a:gd name="T45" fmla="*/ 54 h 214"/>
                <a:gd name="T46" fmla="*/ 199 w 491"/>
                <a:gd name="T47" fmla="*/ 50 h 214"/>
                <a:gd name="T48" fmla="*/ 218 w 491"/>
                <a:gd name="T49" fmla="*/ 47 h 214"/>
                <a:gd name="T50" fmla="*/ 223 w 491"/>
                <a:gd name="T51" fmla="*/ 41 h 214"/>
                <a:gd name="T52" fmla="*/ 220 w 491"/>
                <a:gd name="T53" fmla="*/ 10 h 214"/>
                <a:gd name="T54" fmla="*/ 219 w 491"/>
                <a:gd name="T55" fmla="*/ 0 h 214"/>
                <a:gd name="T56" fmla="*/ 251 w 491"/>
                <a:gd name="T57" fmla="*/ 0 h 214"/>
                <a:gd name="T58" fmla="*/ 265 w 491"/>
                <a:gd name="T59" fmla="*/ 0 h 214"/>
                <a:gd name="T60" fmla="*/ 269 w 491"/>
                <a:gd name="T61" fmla="*/ 4 h 214"/>
                <a:gd name="T62" fmla="*/ 265 w 491"/>
                <a:gd name="T63" fmla="*/ 39 h 214"/>
                <a:gd name="T64" fmla="*/ 271 w 491"/>
                <a:gd name="T65" fmla="*/ 47 h 214"/>
                <a:gd name="T66" fmla="*/ 305 w 491"/>
                <a:gd name="T67" fmla="*/ 53 h 214"/>
                <a:gd name="T68" fmla="*/ 308 w 491"/>
                <a:gd name="T69" fmla="*/ 51 h 214"/>
                <a:gd name="T70" fmla="*/ 318 w 491"/>
                <a:gd name="T71" fmla="*/ 20 h 214"/>
                <a:gd name="T72" fmla="*/ 331 w 491"/>
                <a:gd name="T73" fmla="*/ 14 h 214"/>
                <a:gd name="T74" fmla="*/ 363 w 491"/>
                <a:gd name="T75" fmla="*/ 28 h 214"/>
                <a:gd name="T76" fmla="*/ 367 w 491"/>
                <a:gd name="T77" fmla="*/ 30 h 214"/>
                <a:gd name="T78" fmla="*/ 352 w 491"/>
                <a:gd name="T79" fmla="*/ 59 h 214"/>
                <a:gd name="T80" fmla="*/ 348 w 491"/>
                <a:gd name="T81" fmla="*/ 67 h 214"/>
                <a:gd name="T82" fmla="*/ 349 w 491"/>
                <a:gd name="T83" fmla="*/ 71 h 214"/>
                <a:gd name="T84" fmla="*/ 361 w 491"/>
                <a:gd name="T85" fmla="*/ 79 h 214"/>
                <a:gd name="T86" fmla="*/ 379 w 491"/>
                <a:gd name="T87" fmla="*/ 91 h 214"/>
                <a:gd name="T88" fmla="*/ 386 w 491"/>
                <a:gd name="T89" fmla="*/ 90 h 214"/>
                <a:gd name="T90" fmla="*/ 411 w 491"/>
                <a:gd name="T91" fmla="*/ 59 h 214"/>
                <a:gd name="T92" fmla="*/ 447 w 491"/>
                <a:gd name="T93" fmla="*/ 94 h 214"/>
                <a:gd name="T94" fmla="*/ 430 w 491"/>
                <a:gd name="T95" fmla="*/ 109 h 214"/>
                <a:gd name="T96" fmla="*/ 415 w 491"/>
                <a:gd name="T97" fmla="*/ 121 h 214"/>
                <a:gd name="T98" fmla="*/ 414 w 491"/>
                <a:gd name="T99" fmla="*/ 126 h 214"/>
                <a:gd name="T100" fmla="*/ 435 w 491"/>
                <a:gd name="T101" fmla="*/ 157 h 214"/>
                <a:gd name="T102" fmla="*/ 439 w 491"/>
                <a:gd name="T103" fmla="*/ 158 h 214"/>
                <a:gd name="T104" fmla="*/ 472 w 491"/>
                <a:gd name="T105" fmla="*/ 141 h 214"/>
                <a:gd name="T106" fmla="*/ 479 w 491"/>
                <a:gd name="T107" fmla="*/ 143 h 214"/>
                <a:gd name="T108" fmla="*/ 490 w 491"/>
                <a:gd name="T109" fmla="*/ 168 h 214"/>
                <a:gd name="T110" fmla="*/ 488 w 491"/>
                <a:gd name="T111" fmla="*/ 174 h 214"/>
                <a:gd name="T112" fmla="*/ 426 w 491"/>
                <a:gd name="T113" fmla="*/ 210 h 214"/>
                <a:gd name="T114" fmla="*/ 418 w 491"/>
                <a:gd name="T115" fmla="*/ 214 h 214"/>
                <a:gd name="T116" fmla="*/ 244 w 491"/>
                <a:gd name="T117" fmla="*/ 84 h 214"/>
                <a:gd name="T118" fmla="*/ 73 w 491"/>
                <a:gd name="T11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214">
                  <a:moveTo>
                    <a:pt x="73" y="214"/>
                  </a:moveTo>
                  <a:cubicBezTo>
                    <a:pt x="56" y="205"/>
                    <a:pt x="40" y="196"/>
                    <a:pt x="23" y="187"/>
                  </a:cubicBezTo>
                  <a:cubicBezTo>
                    <a:pt x="16" y="183"/>
                    <a:pt x="8" y="178"/>
                    <a:pt x="1" y="173"/>
                  </a:cubicBezTo>
                  <a:cubicBezTo>
                    <a:pt x="0" y="172"/>
                    <a:pt x="0" y="170"/>
                    <a:pt x="0" y="169"/>
                  </a:cubicBezTo>
                  <a:cubicBezTo>
                    <a:pt x="4" y="160"/>
                    <a:pt x="8" y="151"/>
                    <a:pt x="12" y="143"/>
                  </a:cubicBezTo>
                  <a:cubicBezTo>
                    <a:pt x="13" y="139"/>
                    <a:pt x="16" y="141"/>
                    <a:pt x="18" y="143"/>
                  </a:cubicBezTo>
                  <a:cubicBezTo>
                    <a:pt x="28" y="148"/>
                    <a:pt x="38" y="153"/>
                    <a:pt x="47" y="158"/>
                  </a:cubicBezTo>
                  <a:cubicBezTo>
                    <a:pt x="49" y="159"/>
                    <a:pt x="51" y="160"/>
                    <a:pt x="53" y="161"/>
                  </a:cubicBezTo>
                  <a:cubicBezTo>
                    <a:pt x="56" y="156"/>
                    <a:pt x="58" y="152"/>
                    <a:pt x="61" y="148"/>
                  </a:cubicBezTo>
                  <a:cubicBezTo>
                    <a:pt x="65" y="142"/>
                    <a:pt x="69" y="135"/>
                    <a:pt x="74" y="129"/>
                  </a:cubicBezTo>
                  <a:cubicBezTo>
                    <a:pt x="77" y="126"/>
                    <a:pt x="76" y="124"/>
                    <a:pt x="73" y="121"/>
                  </a:cubicBezTo>
                  <a:cubicBezTo>
                    <a:pt x="64" y="114"/>
                    <a:pt x="56" y="107"/>
                    <a:pt x="47" y="100"/>
                  </a:cubicBezTo>
                  <a:cubicBezTo>
                    <a:pt x="46" y="99"/>
                    <a:pt x="44" y="98"/>
                    <a:pt x="42" y="95"/>
                  </a:cubicBezTo>
                  <a:cubicBezTo>
                    <a:pt x="53" y="84"/>
                    <a:pt x="65" y="72"/>
                    <a:pt x="77" y="60"/>
                  </a:cubicBezTo>
                  <a:cubicBezTo>
                    <a:pt x="87" y="72"/>
                    <a:pt x="96" y="84"/>
                    <a:pt x="106" y="95"/>
                  </a:cubicBezTo>
                  <a:cubicBezTo>
                    <a:pt x="113" y="90"/>
                    <a:pt x="120" y="85"/>
                    <a:pt x="126" y="81"/>
                  </a:cubicBezTo>
                  <a:cubicBezTo>
                    <a:pt x="130" y="78"/>
                    <a:pt x="134" y="75"/>
                    <a:pt x="139" y="73"/>
                  </a:cubicBezTo>
                  <a:cubicBezTo>
                    <a:pt x="142" y="72"/>
                    <a:pt x="142" y="70"/>
                    <a:pt x="140" y="67"/>
                  </a:cubicBezTo>
                  <a:cubicBezTo>
                    <a:pt x="135" y="57"/>
                    <a:pt x="129" y="46"/>
                    <a:pt x="123" y="36"/>
                  </a:cubicBezTo>
                  <a:cubicBezTo>
                    <a:pt x="121" y="32"/>
                    <a:pt x="121" y="30"/>
                    <a:pt x="126" y="29"/>
                  </a:cubicBezTo>
                  <a:cubicBezTo>
                    <a:pt x="134" y="25"/>
                    <a:pt x="142" y="20"/>
                    <a:pt x="151" y="17"/>
                  </a:cubicBezTo>
                  <a:cubicBezTo>
                    <a:pt x="156" y="15"/>
                    <a:pt x="161" y="14"/>
                    <a:pt x="167" y="12"/>
                  </a:cubicBezTo>
                  <a:cubicBezTo>
                    <a:pt x="171" y="26"/>
                    <a:pt x="176" y="40"/>
                    <a:pt x="180" y="54"/>
                  </a:cubicBezTo>
                  <a:cubicBezTo>
                    <a:pt x="187" y="53"/>
                    <a:pt x="193" y="51"/>
                    <a:pt x="199" y="50"/>
                  </a:cubicBezTo>
                  <a:cubicBezTo>
                    <a:pt x="206" y="49"/>
                    <a:pt x="212" y="48"/>
                    <a:pt x="218" y="47"/>
                  </a:cubicBezTo>
                  <a:cubicBezTo>
                    <a:pt x="222" y="46"/>
                    <a:pt x="223" y="45"/>
                    <a:pt x="223" y="41"/>
                  </a:cubicBezTo>
                  <a:cubicBezTo>
                    <a:pt x="222" y="31"/>
                    <a:pt x="221" y="20"/>
                    <a:pt x="220" y="10"/>
                  </a:cubicBezTo>
                  <a:cubicBezTo>
                    <a:pt x="219" y="7"/>
                    <a:pt x="219" y="4"/>
                    <a:pt x="219" y="0"/>
                  </a:cubicBezTo>
                  <a:cubicBezTo>
                    <a:pt x="230" y="0"/>
                    <a:pt x="240" y="0"/>
                    <a:pt x="251" y="0"/>
                  </a:cubicBezTo>
                  <a:cubicBezTo>
                    <a:pt x="255" y="0"/>
                    <a:pt x="260" y="0"/>
                    <a:pt x="265" y="0"/>
                  </a:cubicBezTo>
                  <a:cubicBezTo>
                    <a:pt x="268" y="0"/>
                    <a:pt x="269" y="1"/>
                    <a:pt x="269" y="4"/>
                  </a:cubicBezTo>
                  <a:cubicBezTo>
                    <a:pt x="268" y="16"/>
                    <a:pt x="267" y="27"/>
                    <a:pt x="265" y="39"/>
                  </a:cubicBezTo>
                  <a:cubicBezTo>
                    <a:pt x="265" y="45"/>
                    <a:pt x="265" y="45"/>
                    <a:pt x="271" y="47"/>
                  </a:cubicBezTo>
                  <a:cubicBezTo>
                    <a:pt x="282" y="49"/>
                    <a:pt x="294" y="51"/>
                    <a:pt x="305" y="53"/>
                  </a:cubicBezTo>
                  <a:cubicBezTo>
                    <a:pt x="306" y="54"/>
                    <a:pt x="308" y="52"/>
                    <a:pt x="308" y="51"/>
                  </a:cubicBezTo>
                  <a:cubicBezTo>
                    <a:pt x="312" y="41"/>
                    <a:pt x="315" y="30"/>
                    <a:pt x="318" y="20"/>
                  </a:cubicBezTo>
                  <a:cubicBezTo>
                    <a:pt x="321" y="10"/>
                    <a:pt x="321" y="10"/>
                    <a:pt x="331" y="14"/>
                  </a:cubicBezTo>
                  <a:cubicBezTo>
                    <a:pt x="341" y="18"/>
                    <a:pt x="352" y="23"/>
                    <a:pt x="363" y="28"/>
                  </a:cubicBezTo>
                  <a:cubicBezTo>
                    <a:pt x="364" y="28"/>
                    <a:pt x="365" y="29"/>
                    <a:pt x="367" y="30"/>
                  </a:cubicBezTo>
                  <a:cubicBezTo>
                    <a:pt x="362" y="40"/>
                    <a:pt x="357" y="49"/>
                    <a:pt x="352" y="59"/>
                  </a:cubicBezTo>
                  <a:cubicBezTo>
                    <a:pt x="350" y="62"/>
                    <a:pt x="349" y="64"/>
                    <a:pt x="348" y="67"/>
                  </a:cubicBezTo>
                  <a:cubicBezTo>
                    <a:pt x="347" y="68"/>
                    <a:pt x="348" y="71"/>
                    <a:pt x="349" y="71"/>
                  </a:cubicBezTo>
                  <a:cubicBezTo>
                    <a:pt x="353" y="74"/>
                    <a:pt x="357" y="76"/>
                    <a:pt x="361" y="79"/>
                  </a:cubicBezTo>
                  <a:cubicBezTo>
                    <a:pt x="367" y="83"/>
                    <a:pt x="373" y="87"/>
                    <a:pt x="379" y="91"/>
                  </a:cubicBezTo>
                  <a:cubicBezTo>
                    <a:pt x="382" y="94"/>
                    <a:pt x="384" y="93"/>
                    <a:pt x="386" y="90"/>
                  </a:cubicBezTo>
                  <a:cubicBezTo>
                    <a:pt x="394" y="80"/>
                    <a:pt x="403" y="70"/>
                    <a:pt x="411" y="59"/>
                  </a:cubicBezTo>
                  <a:cubicBezTo>
                    <a:pt x="424" y="69"/>
                    <a:pt x="436" y="81"/>
                    <a:pt x="447" y="94"/>
                  </a:cubicBezTo>
                  <a:cubicBezTo>
                    <a:pt x="441" y="99"/>
                    <a:pt x="435" y="104"/>
                    <a:pt x="430" y="109"/>
                  </a:cubicBezTo>
                  <a:cubicBezTo>
                    <a:pt x="425" y="113"/>
                    <a:pt x="419" y="117"/>
                    <a:pt x="415" y="121"/>
                  </a:cubicBezTo>
                  <a:cubicBezTo>
                    <a:pt x="414" y="122"/>
                    <a:pt x="414" y="125"/>
                    <a:pt x="414" y="126"/>
                  </a:cubicBezTo>
                  <a:cubicBezTo>
                    <a:pt x="421" y="136"/>
                    <a:pt x="428" y="147"/>
                    <a:pt x="435" y="157"/>
                  </a:cubicBezTo>
                  <a:cubicBezTo>
                    <a:pt x="436" y="159"/>
                    <a:pt x="437" y="159"/>
                    <a:pt x="439" y="158"/>
                  </a:cubicBezTo>
                  <a:cubicBezTo>
                    <a:pt x="450" y="152"/>
                    <a:pt x="461" y="147"/>
                    <a:pt x="472" y="141"/>
                  </a:cubicBezTo>
                  <a:cubicBezTo>
                    <a:pt x="475" y="139"/>
                    <a:pt x="477" y="139"/>
                    <a:pt x="479" y="143"/>
                  </a:cubicBezTo>
                  <a:cubicBezTo>
                    <a:pt x="483" y="151"/>
                    <a:pt x="486" y="159"/>
                    <a:pt x="490" y="168"/>
                  </a:cubicBezTo>
                  <a:cubicBezTo>
                    <a:pt x="491" y="170"/>
                    <a:pt x="491" y="172"/>
                    <a:pt x="488" y="174"/>
                  </a:cubicBezTo>
                  <a:cubicBezTo>
                    <a:pt x="467" y="186"/>
                    <a:pt x="447" y="198"/>
                    <a:pt x="426" y="210"/>
                  </a:cubicBezTo>
                  <a:cubicBezTo>
                    <a:pt x="423" y="211"/>
                    <a:pt x="420" y="212"/>
                    <a:pt x="418" y="214"/>
                  </a:cubicBezTo>
                  <a:cubicBezTo>
                    <a:pt x="388" y="133"/>
                    <a:pt x="332" y="87"/>
                    <a:pt x="244" y="84"/>
                  </a:cubicBezTo>
                  <a:cubicBezTo>
                    <a:pt x="158" y="88"/>
                    <a:pt x="102" y="133"/>
                    <a:pt x="7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ṥļïďè"/>
            <p:cNvSpPr/>
            <p:nvPr/>
          </p:nvSpPr>
          <p:spPr bwMode="auto">
            <a:xfrm>
              <a:off x="4998365" y="3802350"/>
              <a:ext cx="212411" cy="257569"/>
            </a:xfrm>
            <a:custGeom>
              <a:avLst/>
              <a:gdLst>
                <a:gd name="T0" fmla="*/ 54 w 63"/>
                <a:gd name="T1" fmla="*/ 48 h 74"/>
                <a:gd name="T2" fmla="*/ 63 w 63"/>
                <a:gd name="T3" fmla="*/ 50 h 74"/>
                <a:gd name="T4" fmla="*/ 52 w 63"/>
                <a:gd name="T5" fmla="*/ 68 h 74"/>
                <a:gd name="T6" fmla="*/ 33 w 63"/>
                <a:gd name="T7" fmla="*/ 74 h 74"/>
                <a:gd name="T8" fmla="*/ 15 w 63"/>
                <a:gd name="T9" fmla="*/ 69 h 74"/>
                <a:gd name="T10" fmla="*/ 4 w 63"/>
                <a:gd name="T11" fmla="*/ 56 h 74"/>
                <a:gd name="T12" fmla="*/ 0 w 63"/>
                <a:gd name="T13" fmla="*/ 37 h 74"/>
                <a:gd name="T14" fmla="*/ 4 w 63"/>
                <a:gd name="T15" fmla="*/ 17 h 74"/>
                <a:gd name="T16" fmla="*/ 16 w 63"/>
                <a:gd name="T17" fmla="*/ 5 h 74"/>
                <a:gd name="T18" fmla="*/ 34 w 63"/>
                <a:gd name="T19" fmla="*/ 0 h 74"/>
                <a:gd name="T20" fmla="*/ 52 w 63"/>
                <a:gd name="T21" fmla="*/ 6 h 74"/>
                <a:gd name="T22" fmla="*/ 62 w 63"/>
                <a:gd name="T23" fmla="*/ 21 h 74"/>
                <a:gd name="T24" fmla="*/ 53 w 63"/>
                <a:gd name="T25" fmla="*/ 23 h 74"/>
                <a:gd name="T26" fmla="*/ 45 w 63"/>
                <a:gd name="T27" fmla="*/ 12 h 74"/>
                <a:gd name="T28" fmla="*/ 33 w 63"/>
                <a:gd name="T29" fmla="*/ 8 h 74"/>
                <a:gd name="T30" fmla="*/ 20 w 63"/>
                <a:gd name="T31" fmla="*/ 12 h 74"/>
                <a:gd name="T32" fmla="*/ 12 w 63"/>
                <a:gd name="T33" fmla="*/ 23 h 74"/>
                <a:gd name="T34" fmla="*/ 10 w 63"/>
                <a:gd name="T35" fmla="*/ 37 h 74"/>
                <a:gd name="T36" fmla="*/ 12 w 63"/>
                <a:gd name="T37" fmla="*/ 53 h 74"/>
                <a:gd name="T38" fmla="*/ 21 w 63"/>
                <a:gd name="T39" fmla="*/ 63 h 74"/>
                <a:gd name="T40" fmla="*/ 33 w 63"/>
                <a:gd name="T41" fmla="*/ 66 h 74"/>
                <a:gd name="T42" fmla="*/ 46 w 63"/>
                <a:gd name="T43" fmla="*/ 61 h 74"/>
                <a:gd name="T44" fmla="*/ 54 w 63"/>
                <a:gd name="T45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74">
                  <a:moveTo>
                    <a:pt x="54" y="48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1" y="58"/>
                    <a:pt x="57" y="64"/>
                    <a:pt x="52" y="68"/>
                  </a:cubicBezTo>
                  <a:cubicBezTo>
                    <a:pt x="47" y="72"/>
                    <a:pt x="41" y="74"/>
                    <a:pt x="33" y="74"/>
                  </a:cubicBezTo>
                  <a:cubicBezTo>
                    <a:pt x="26" y="74"/>
                    <a:pt x="19" y="73"/>
                    <a:pt x="15" y="69"/>
                  </a:cubicBezTo>
                  <a:cubicBezTo>
                    <a:pt x="10" y="66"/>
                    <a:pt x="6" y="62"/>
                    <a:pt x="4" y="56"/>
                  </a:cubicBezTo>
                  <a:cubicBezTo>
                    <a:pt x="1" y="50"/>
                    <a:pt x="0" y="43"/>
                    <a:pt x="0" y="37"/>
                  </a:cubicBezTo>
                  <a:cubicBezTo>
                    <a:pt x="0" y="29"/>
                    <a:pt x="1" y="23"/>
                    <a:pt x="4" y="17"/>
                  </a:cubicBezTo>
                  <a:cubicBezTo>
                    <a:pt x="7" y="12"/>
                    <a:pt x="11" y="7"/>
                    <a:pt x="16" y="5"/>
                  </a:cubicBezTo>
                  <a:cubicBezTo>
                    <a:pt x="22" y="2"/>
                    <a:pt x="27" y="0"/>
                    <a:pt x="34" y="0"/>
                  </a:cubicBezTo>
                  <a:cubicBezTo>
                    <a:pt x="41" y="0"/>
                    <a:pt x="47" y="2"/>
                    <a:pt x="52" y="6"/>
                  </a:cubicBezTo>
                  <a:cubicBezTo>
                    <a:pt x="56" y="9"/>
                    <a:pt x="60" y="14"/>
                    <a:pt x="62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1" y="18"/>
                    <a:pt x="48" y="14"/>
                    <a:pt x="45" y="12"/>
                  </a:cubicBezTo>
                  <a:cubicBezTo>
                    <a:pt x="42" y="10"/>
                    <a:pt x="38" y="8"/>
                    <a:pt x="33" y="8"/>
                  </a:cubicBezTo>
                  <a:cubicBezTo>
                    <a:pt x="28" y="8"/>
                    <a:pt x="23" y="10"/>
                    <a:pt x="20" y="12"/>
                  </a:cubicBezTo>
                  <a:cubicBezTo>
                    <a:pt x="16" y="15"/>
                    <a:pt x="13" y="18"/>
                    <a:pt x="12" y="23"/>
                  </a:cubicBezTo>
                  <a:cubicBezTo>
                    <a:pt x="10" y="27"/>
                    <a:pt x="10" y="32"/>
                    <a:pt x="10" y="37"/>
                  </a:cubicBezTo>
                  <a:cubicBezTo>
                    <a:pt x="10" y="43"/>
                    <a:pt x="10" y="48"/>
                    <a:pt x="12" y="53"/>
                  </a:cubicBezTo>
                  <a:cubicBezTo>
                    <a:pt x="14" y="57"/>
                    <a:pt x="17" y="60"/>
                    <a:pt x="21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8" y="66"/>
                    <a:pt x="42" y="65"/>
                    <a:pt x="46" y="61"/>
                  </a:cubicBezTo>
                  <a:cubicBezTo>
                    <a:pt x="50" y="58"/>
                    <a:pt x="52" y="54"/>
                    <a:pt x="5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ŝľiḑè"/>
            <p:cNvSpPr/>
            <p:nvPr/>
          </p:nvSpPr>
          <p:spPr bwMode="auto">
            <a:xfrm>
              <a:off x="5244227" y="3805695"/>
              <a:ext cx="143837" cy="249207"/>
            </a:xfrm>
            <a:custGeom>
              <a:avLst/>
              <a:gdLst>
                <a:gd name="T0" fmla="*/ 0 w 43"/>
                <a:gd name="T1" fmla="*/ 72 h 72"/>
                <a:gd name="T2" fmla="*/ 0 w 43"/>
                <a:gd name="T3" fmla="*/ 0 h 72"/>
                <a:gd name="T4" fmla="*/ 9 w 43"/>
                <a:gd name="T5" fmla="*/ 0 h 72"/>
                <a:gd name="T6" fmla="*/ 9 w 43"/>
                <a:gd name="T7" fmla="*/ 26 h 72"/>
                <a:gd name="T8" fmla="*/ 25 w 43"/>
                <a:gd name="T9" fmla="*/ 19 h 72"/>
                <a:gd name="T10" fmla="*/ 35 w 43"/>
                <a:gd name="T11" fmla="*/ 21 h 72"/>
                <a:gd name="T12" fmla="*/ 41 w 43"/>
                <a:gd name="T13" fmla="*/ 28 h 72"/>
                <a:gd name="T14" fmla="*/ 43 w 43"/>
                <a:gd name="T15" fmla="*/ 39 h 72"/>
                <a:gd name="T16" fmla="*/ 43 w 43"/>
                <a:gd name="T17" fmla="*/ 72 h 72"/>
                <a:gd name="T18" fmla="*/ 34 w 43"/>
                <a:gd name="T19" fmla="*/ 72 h 72"/>
                <a:gd name="T20" fmla="*/ 34 w 43"/>
                <a:gd name="T21" fmla="*/ 39 h 72"/>
                <a:gd name="T22" fmla="*/ 31 w 43"/>
                <a:gd name="T23" fmla="*/ 30 h 72"/>
                <a:gd name="T24" fmla="*/ 23 w 43"/>
                <a:gd name="T25" fmla="*/ 27 h 72"/>
                <a:gd name="T26" fmla="*/ 16 w 43"/>
                <a:gd name="T27" fmla="*/ 29 h 72"/>
                <a:gd name="T28" fmla="*/ 11 w 43"/>
                <a:gd name="T29" fmla="*/ 34 h 72"/>
                <a:gd name="T30" fmla="*/ 9 w 43"/>
                <a:gd name="T31" fmla="*/ 44 h 72"/>
                <a:gd name="T32" fmla="*/ 9 w 43"/>
                <a:gd name="T33" fmla="*/ 72 h 72"/>
                <a:gd name="T34" fmla="*/ 0 w 43"/>
                <a:gd name="T3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72">
                  <a:moveTo>
                    <a:pt x="0" y="7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3" y="21"/>
                    <a:pt x="18" y="19"/>
                    <a:pt x="25" y="19"/>
                  </a:cubicBezTo>
                  <a:cubicBezTo>
                    <a:pt x="29" y="19"/>
                    <a:pt x="32" y="20"/>
                    <a:pt x="35" y="21"/>
                  </a:cubicBezTo>
                  <a:cubicBezTo>
                    <a:pt x="38" y="23"/>
                    <a:pt x="40" y="25"/>
                    <a:pt x="41" y="28"/>
                  </a:cubicBezTo>
                  <a:cubicBezTo>
                    <a:pt x="42" y="30"/>
                    <a:pt x="43" y="34"/>
                    <a:pt x="43" y="39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5"/>
                    <a:pt x="33" y="32"/>
                    <a:pt x="31" y="30"/>
                  </a:cubicBezTo>
                  <a:cubicBezTo>
                    <a:pt x="29" y="28"/>
                    <a:pt x="26" y="27"/>
                    <a:pt x="23" y="27"/>
                  </a:cubicBezTo>
                  <a:cubicBezTo>
                    <a:pt x="20" y="27"/>
                    <a:pt x="18" y="27"/>
                    <a:pt x="16" y="29"/>
                  </a:cubicBezTo>
                  <a:cubicBezTo>
                    <a:pt x="13" y="30"/>
                    <a:pt x="12" y="32"/>
                    <a:pt x="11" y="34"/>
                  </a:cubicBezTo>
                  <a:cubicBezTo>
                    <a:pt x="10" y="36"/>
                    <a:pt x="9" y="40"/>
                    <a:pt x="9" y="44"/>
                  </a:cubicBezTo>
                  <a:cubicBezTo>
                    <a:pt x="9" y="72"/>
                    <a:pt x="9" y="72"/>
                    <a:pt x="9" y="72"/>
                  </a:cubicBez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ṩlîḓê"/>
            <p:cNvSpPr/>
            <p:nvPr/>
          </p:nvSpPr>
          <p:spPr bwMode="auto">
            <a:xfrm>
              <a:off x="5433221" y="3805695"/>
              <a:ext cx="30105" cy="249207"/>
            </a:xfrm>
            <a:custGeom>
              <a:avLst/>
              <a:gdLst>
                <a:gd name="T0" fmla="*/ 0 w 18"/>
                <a:gd name="T1" fmla="*/ 23 h 149"/>
                <a:gd name="T2" fmla="*/ 0 w 18"/>
                <a:gd name="T3" fmla="*/ 0 h 149"/>
                <a:gd name="T4" fmla="*/ 18 w 18"/>
                <a:gd name="T5" fmla="*/ 0 h 149"/>
                <a:gd name="T6" fmla="*/ 18 w 18"/>
                <a:gd name="T7" fmla="*/ 23 h 149"/>
                <a:gd name="T8" fmla="*/ 0 w 18"/>
                <a:gd name="T9" fmla="*/ 23 h 149"/>
                <a:gd name="T10" fmla="*/ 0 w 18"/>
                <a:gd name="T11" fmla="*/ 149 h 149"/>
                <a:gd name="T12" fmla="*/ 0 w 18"/>
                <a:gd name="T13" fmla="*/ 42 h 149"/>
                <a:gd name="T14" fmla="*/ 18 w 18"/>
                <a:gd name="T15" fmla="*/ 42 h 149"/>
                <a:gd name="T16" fmla="*/ 18 w 18"/>
                <a:gd name="T17" fmla="*/ 149 h 149"/>
                <a:gd name="T18" fmla="*/ 0 w 18"/>
                <a:gd name="T1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9">
                  <a:moveTo>
                    <a:pt x="0" y="23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0" y="23"/>
                  </a:lnTo>
                  <a:close/>
                  <a:moveTo>
                    <a:pt x="0" y="149"/>
                  </a:moveTo>
                  <a:lnTo>
                    <a:pt x="0" y="42"/>
                  </a:lnTo>
                  <a:lnTo>
                    <a:pt x="18" y="42"/>
                  </a:lnTo>
                  <a:lnTo>
                    <a:pt x="18" y="149"/>
                  </a:lnTo>
                  <a:lnTo>
                    <a:pt x="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1iḋe"/>
            <p:cNvSpPr/>
            <p:nvPr/>
          </p:nvSpPr>
          <p:spPr bwMode="auto">
            <a:xfrm>
              <a:off x="5506812" y="3872596"/>
              <a:ext cx="140492" cy="182306"/>
            </a:xfrm>
            <a:custGeom>
              <a:avLst/>
              <a:gdLst>
                <a:gd name="T0" fmla="*/ 0 w 42"/>
                <a:gd name="T1" fmla="*/ 53 h 53"/>
                <a:gd name="T2" fmla="*/ 0 w 42"/>
                <a:gd name="T3" fmla="*/ 1 h 53"/>
                <a:gd name="T4" fmla="*/ 8 w 42"/>
                <a:gd name="T5" fmla="*/ 1 h 53"/>
                <a:gd name="T6" fmla="*/ 8 w 42"/>
                <a:gd name="T7" fmla="*/ 9 h 53"/>
                <a:gd name="T8" fmla="*/ 25 w 42"/>
                <a:gd name="T9" fmla="*/ 0 h 53"/>
                <a:gd name="T10" fmla="*/ 33 w 42"/>
                <a:gd name="T11" fmla="*/ 2 h 53"/>
                <a:gd name="T12" fmla="*/ 39 w 42"/>
                <a:gd name="T13" fmla="*/ 6 h 53"/>
                <a:gd name="T14" fmla="*/ 42 w 42"/>
                <a:gd name="T15" fmla="*/ 13 h 53"/>
                <a:gd name="T16" fmla="*/ 42 w 42"/>
                <a:gd name="T17" fmla="*/ 21 h 53"/>
                <a:gd name="T18" fmla="*/ 42 w 42"/>
                <a:gd name="T19" fmla="*/ 53 h 53"/>
                <a:gd name="T20" fmla="*/ 33 w 42"/>
                <a:gd name="T21" fmla="*/ 53 h 53"/>
                <a:gd name="T22" fmla="*/ 33 w 42"/>
                <a:gd name="T23" fmla="*/ 21 h 53"/>
                <a:gd name="T24" fmla="*/ 32 w 42"/>
                <a:gd name="T25" fmla="*/ 13 h 53"/>
                <a:gd name="T26" fmla="*/ 29 w 42"/>
                <a:gd name="T27" fmla="*/ 9 h 53"/>
                <a:gd name="T28" fmla="*/ 23 w 42"/>
                <a:gd name="T29" fmla="*/ 8 h 53"/>
                <a:gd name="T30" fmla="*/ 13 w 42"/>
                <a:gd name="T31" fmla="*/ 11 h 53"/>
                <a:gd name="T32" fmla="*/ 9 w 42"/>
                <a:gd name="T33" fmla="*/ 25 h 53"/>
                <a:gd name="T34" fmla="*/ 9 w 42"/>
                <a:gd name="T35" fmla="*/ 53 h 53"/>
                <a:gd name="T36" fmla="*/ 0 w 42"/>
                <a:gd name="T3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3">
                  <a:moveTo>
                    <a:pt x="0" y="5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5" y="0"/>
                  </a:cubicBezTo>
                  <a:cubicBezTo>
                    <a:pt x="28" y="0"/>
                    <a:pt x="31" y="1"/>
                    <a:pt x="33" y="2"/>
                  </a:cubicBezTo>
                  <a:cubicBezTo>
                    <a:pt x="36" y="3"/>
                    <a:pt x="38" y="4"/>
                    <a:pt x="39" y="6"/>
                  </a:cubicBezTo>
                  <a:cubicBezTo>
                    <a:pt x="40" y="8"/>
                    <a:pt x="41" y="10"/>
                    <a:pt x="42" y="13"/>
                  </a:cubicBezTo>
                  <a:cubicBezTo>
                    <a:pt x="42" y="14"/>
                    <a:pt x="42" y="17"/>
                    <a:pt x="42" y="21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8"/>
                    <a:pt x="33" y="15"/>
                    <a:pt x="32" y="13"/>
                  </a:cubicBezTo>
                  <a:cubicBezTo>
                    <a:pt x="32" y="12"/>
                    <a:pt x="31" y="10"/>
                    <a:pt x="29" y="9"/>
                  </a:cubicBezTo>
                  <a:cubicBezTo>
                    <a:pt x="27" y="8"/>
                    <a:pt x="25" y="8"/>
                    <a:pt x="23" y="8"/>
                  </a:cubicBezTo>
                  <a:cubicBezTo>
                    <a:pt x="19" y="8"/>
                    <a:pt x="16" y="9"/>
                    <a:pt x="13" y="11"/>
                  </a:cubicBezTo>
                  <a:cubicBezTo>
                    <a:pt x="10" y="14"/>
                    <a:pt x="9" y="18"/>
                    <a:pt x="9" y="25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ḻíḑe"/>
            <p:cNvSpPr/>
            <p:nvPr/>
          </p:nvSpPr>
          <p:spPr bwMode="auto">
            <a:xfrm>
              <a:off x="5685773" y="3872596"/>
              <a:ext cx="157217" cy="187323"/>
            </a:xfrm>
            <a:custGeom>
              <a:avLst/>
              <a:gdLst>
                <a:gd name="T0" fmla="*/ 37 w 47"/>
                <a:gd name="T1" fmla="*/ 47 h 54"/>
                <a:gd name="T2" fmla="*/ 27 w 47"/>
                <a:gd name="T3" fmla="*/ 52 h 54"/>
                <a:gd name="T4" fmla="*/ 18 w 47"/>
                <a:gd name="T5" fmla="*/ 54 h 54"/>
                <a:gd name="T6" fmla="*/ 4 w 47"/>
                <a:gd name="T7" fmla="*/ 50 h 54"/>
                <a:gd name="T8" fmla="*/ 0 w 47"/>
                <a:gd name="T9" fmla="*/ 39 h 54"/>
                <a:gd name="T10" fmla="*/ 2 w 47"/>
                <a:gd name="T11" fmla="*/ 32 h 54"/>
                <a:gd name="T12" fmla="*/ 6 w 47"/>
                <a:gd name="T13" fmla="*/ 27 h 54"/>
                <a:gd name="T14" fmla="*/ 12 w 47"/>
                <a:gd name="T15" fmla="*/ 24 h 54"/>
                <a:gd name="T16" fmla="*/ 20 w 47"/>
                <a:gd name="T17" fmla="*/ 23 h 54"/>
                <a:gd name="T18" fmla="*/ 36 w 47"/>
                <a:gd name="T19" fmla="*/ 20 h 54"/>
                <a:gd name="T20" fmla="*/ 36 w 47"/>
                <a:gd name="T21" fmla="*/ 18 h 54"/>
                <a:gd name="T22" fmla="*/ 33 w 47"/>
                <a:gd name="T23" fmla="*/ 10 h 54"/>
                <a:gd name="T24" fmla="*/ 23 w 47"/>
                <a:gd name="T25" fmla="*/ 7 h 54"/>
                <a:gd name="T26" fmla="*/ 14 w 47"/>
                <a:gd name="T27" fmla="*/ 9 h 54"/>
                <a:gd name="T28" fmla="*/ 10 w 47"/>
                <a:gd name="T29" fmla="*/ 17 h 54"/>
                <a:gd name="T30" fmla="*/ 1 w 47"/>
                <a:gd name="T31" fmla="*/ 16 h 54"/>
                <a:gd name="T32" fmla="*/ 5 w 47"/>
                <a:gd name="T33" fmla="*/ 7 h 54"/>
                <a:gd name="T34" fmla="*/ 13 w 47"/>
                <a:gd name="T35" fmla="*/ 2 h 54"/>
                <a:gd name="T36" fmla="*/ 25 w 47"/>
                <a:gd name="T37" fmla="*/ 0 h 54"/>
                <a:gd name="T38" fmla="*/ 35 w 47"/>
                <a:gd name="T39" fmla="*/ 2 h 54"/>
                <a:gd name="T40" fmla="*/ 42 w 47"/>
                <a:gd name="T41" fmla="*/ 5 h 54"/>
                <a:gd name="T42" fmla="*/ 44 w 47"/>
                <a:gd name="T43" fmla="*/ 11 h 54"/>
                <a:gd name="T44" fmla="*/ 45 w 47"/>
                <a:gd name="T45" fmla="*/ 20 h 54"/>
                <a:gd name="T46" fmla="*/ 45 w 47"/>
                <a:gd name="T47" fmla="*/ 31 h 54"/>
                <a:gd name="T48" fmla="*/ 45 w 47"/>
                <a:gd name="T49" fmla="*/ 47 h 54"/>
                <a:gd name="T50" fmla="*/ 47 w 47"/>
                <a:gd name="T51" fmla="*/ 53 h 54"/>
                <a:gd name="T52" fmla="*/ 38 w 47"/>
                <a:gd name="T53" fmla="*/ 53 h 54"/>
                <a:gd name="T54" fmla="*/ 37 w 47"/>
                <a:gd name="T55" fmla="*/ 47 h 54"/>
                <a:gd name="T56" fmla="*/ 36 w 47"/>
                <a:gd name="T57" fmla="*/ 27 h 54"/>
                <a:gd name="T58" fmla="*/ 22 w 47"/>
                <a:gd name="T59" fmla="*/ 30 h 54"/>
                <a:gd name="T60" fmla="*/ 14 w 47"/>
                <a:gd name="T61" fmla="*/ 32 h 54"/>
                <a:gd name="T62" fmla="*/ 10 w 47"/>
                <a:gd name="T63" fmla="*/ 35 h 54"/>
                <a:gd name="T64" fmla="*/ 9 w 47"/>
                <a:gd name="T65" fmla="*/ 39 h 54"/>
                <a:gd name="T66" fmla="*/ 12 w 47"/>
                <a:gd name="T67" fmla="*/ 45 h 54"/>
                <a:gd name="T68" fmla="*/ 20 w 47"/>
                <a:gd name="T69" fmla="*/ 47 h 54"/>
                <a:gd name="T70" fmla="*/ 29 w 47"/>
                <a:gd name="T71" fmla="*/ 45 h 54"/>
                <a:gd name="T72" fmla="*/ 34 w 47"/>
                <a:gd name="T73" fmla="*/ 39 h 54"/>
                <a:gd name="T74" fmla="*/ 36 w 47"/>
                <a:gd name="T75" fmla="*/ 30 h 54"/>
                <a:gd name="T76" fmla="*/ 36 w 47"/>
                <a:gd name="T7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54">
                  <a:moveTo>
                    <a:pt x="37" y="47"/>
                  </a:moveTo>
                  <a:cubicBezTo>
                    <a:pt x="33" y="49"/>
                    <a:pt x="30" y="51"/>
                    <a:pt x="27" y="52"/>
                  </a:cubicBezTo>
                  <a:cubicBezTo>
                    <a:pt x="24" y="54"/>
                    <a:pt x="21" y="54"/>
                    <a:pt x="18" y="54"/>
                  </a:cubicBezTo>
                  <a:cubicBezTo>
                    <a:pt x="12" y="54"/>
                    <a:pt x="7" y="53"/>
                    <a:pt x="4" y="50"/>
                  </a:cubicBezTo>
                  <a:cubicBezTo>
                    <a:pt x="1" y="47"/>
                    <a:pt x="0" y="44"/>
                    <a:pt x="0" y="39"/>
                  </a:cubicBezTo>
                  <a:cubicBezTo>
                    <a:pt x="0" y="37"/>
                    <a:pt x="0" y="34"/>
                    <a:pt x="2" y="32"/>
                  </a:cubicBezTo>
                  <a:cubicBezTo>
                    <a:pt x="3" y="30"/>
                    <a:pt x="4" y="29"/>
                    <a:pt x="6" y="27"/>
                  </a:cubicBezTo>
                  <a:cubicBezTo>
                    <a:pt x="8" y="26"/>
                    <a:pt x="10" y="25"/>
                    <a:pt x="12" y="24"/>
                  </a:cubicBezTo>
                  <a:cubicBezTo>
                    <a:pt x="14" y="24"/>
                    <a:pt x="17" y="24"/>
                    <a:pt x="20" y="23"/>
                  </a:cubicBezTo>
                  <a:cubicBezTo>
                    <a:pt x="27" y="22"/>
                    <a:pt x="32" y="21"/>
                    <a:pt x="36" y="20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4"/>
                    <a:pt x="35" y="12"/>
                    <a:pt x="33" y="10"/>
                  </a:cubicBezTo>
                  <a:cubicBezTo>
                    <a:pt x="31" y="8"/>
                    <a:pt x="28" y="7"/>
                    <a:pt x="23" y="7"/>
                  </a:cubicBezTo>
                  <a:cubicBezTo>
                    <a:pt x="19" y="7"/>
                    <a:pt x="16" y="8"/>
                    <a:pt x="14" y="9"/>
                  </a:cubicBezTo>
                  <a:cubicBezTo>
                    <a:pt x="12" y="11"/>
                    <a:pt x="11" y="13"/>
                    <a:pt x="1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2"/>
                    <a:pt x="3" y="9"/>
                    <a:pt x="5" y="7"/>
                  </a:cubicBezTo>
                  <a:cubicBezTo>
                    <a:pt x="7" y="5"/>
                    <a:pt x="10" y="3"/>
                    <a:pt x="13" y="2"/>
                  </a:cubicBezTo>
                  <a:cubicBezTo>
                    <a:pt x="16" y="1"/>
                    <a:pt x="20" y="0"/>
                    <a:pt x="25" y="0"/>
                  </a:cubicBezTo>
                  <a:cubicBezTo>
                    <a:pt x="29" y="0"/>
                    <a:pt x="33" y="0"/>
                    <a:pt x="35" y="2"/>
                  </a:cubicBezTo>
                  <a:cubicBezTo>
                    <a:pt x="38" y="3"/>
                    <a:pt x="40" y="4"/>
                    <a:pt x="42" y="5"/>
                  </a:cubicBezTo>
                  <a:cubicBezTo>
                    <a:pt x="43" y="7"/>
                    <a:pt x="44" y="9"/>
                    <a:pt x="44" y="11"/>
                  </a:cubicBezTo>
                  <a:cubicBezTo>
                    <a:pt x="45" y="13"/>
                    <a:pt x="45" y="16"/>
                    <a:pt x="45" y="2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9"/>
                    <a:pt x="45" y="45"/>
                    <a:pt x="45" y="47"/>
                  </a:cubicBezTo>
                  <a:cubicBezTo>
                    <a:pt x="46" y="49"/>
                    <a:pt x="46" y="51"/>
                    <a:pt x="4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7" y="51"/>
                    <a:pt x="37" y="49"/>
                    <a:pt x="37" y="47"/>
                  </a:cubicBezTo>
                  <a:close/>
                  <a:moveTo>
                    <a:pt x="36" y="27"/>
                  </a:moveTo>
                  <a:cubicBezTo>
                    <a:pt x="33" y="28"/>
                    <a:pt x="28" y="29"/>
                    <a:pt x="22" y="30"/>
                  </a:cubicBezTo>
                  <a:cubicBezTo>
                    <a:pt x="18" y="31"/>
                    <a:pt x="15" y="31"/>
                    <a:pt x="14" y="32"/>
                  </a:cubicBezTo>
                  <a:cubicBezTo>
                    <a:pt x="12" y="33"/>
                    <a:pt x="11" y="34"/>
                    <a:pt x="10" y="35"/>
                  </a:cubicBezTo>
                  <a:cubicBezTo>
                    <a:pt x="10" y="36"/>
                    <a:pt x="9" y="37"/>
                    <a:pt x="9" y="39"/>
                  </a:cubicBezTo>
                  <a:cubicBezTo>
                    <a:pt x="9" y="41"/>
                    <a:pt x="10" y="43"/>
                    <a:pt x="12" y="45"/>
                  </a:cubicBezTo>
                  <a:cubicBezTo>
                    <a:pt x="14" y="46"/>
                    <a:pt x="16" y="47"/>
                    <a:pt x="20" y="47"/>
                  </a:cubicBezTo>
                  <a:cubicBezTo>
                    <a:pt x="23" y="47"/>
                    <a:pt x="26" y="46"/>
                    <a:pt x="29" y="45"/>
                  </a:cubicBezTo>
                  <a:cubicBezTo>
                    <a:pt x="31" y="44"/>
                    <a:pt x="33" y="41"/>
                    <a:pt x="34" y="39"/>
                  </a:cubicBezTo>
                  <a:cubicBezTo>
                    <a:pt x="35" y="37"/>
                    <a:pt x="36" y="34"/>
                    <a:pt x="36" y="30"/>
                  </a:cubicBezTo>
                  <a:lnTo>
                    <a:pt x="3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slïdê"/>
            <p:cNvSpPr/>
            <p:nvPr/>
          </p:nvSpPr>
          <p:spPr bwMode="auto">
            <a:xfrm>
              <a:off x="5933306" y="3805695"/>
              <a:ext cx="225791" cy="249207"/>
            </a:xfrm>
            <a:custGeom>
              <a:avLst/>
              <a:gdLst>
                <a:gd name="T0" fmla="*/ 0 w 67"/>
                <a:gd name="T1" fmla="*/ 72 h 72"/>
                <a:gd name="T2" fmla="*/ 27 w 67"/>
                <a:gd name="T3" fmla="*/ 0 h 72"/>
                <a:gd name="T4" fmla="*/ 37 w 67"/>
                <a:gd name="T5" fmla="*/ 0 h 72"/>
                <a:gd name="T6" fmla="*/ 67 w 67"/>
                <a:gd name="T7" fmla="*/ 72 h 72"/>
                <a:gd name="T8" fmla="*/ 56 w 67"/>
                <a:gd name="T9" fmla="*/ 72 h 72"/>
                <a:gd name="T10" fmla="*/ 48 w 67"/>
                <a:gd name="T11" fmla="*/ 50 h 72"/>
                <a:gd name="T12" fmla="*/ 18 w 67"/>
                <a:gd name="T13" fmla="*/ 50 h 72"/>
                <a:gd name="T14" fmla="*/ 10 w 67"/>
                <a:gd name="T15" fmla="*/ 72 h 72"/>
                <a:gd name="T16" fmla="*/ 0 w 67"/>
                <a:gd name="T17" fmla="*/ 72 h 72"/>
                <a:gd name="T18" fmla="*/ 20 w 67"/>
                <a:gd name="T19" fmla="*/ 43 h 72"/>
                <a:gd name="T20" fmla="*/ 45 w 67"/>
                <a:gd name="T21" fmla="*/ 43 h 72"/>
                <a:gd name="T22" fmla="*/ 37 w 67"/>
                <a:gd name="T23" fmla="*/ 23 h 72"/>
                <a:gd name="T24" fmla="*/ 32 w 67"/>
                <a:gd name="T25" fmla="*/ 8 h 72"/>
                <a:gd name="T26" fmla="*/ 28 w 67"/>
                <a:gd name="T27" fmla="*/ 22 h 72"/>
                <a:gd name="T28" fmla="*/ 20 w 67"/>
                <a:gd name="T29" fmla="*/ 4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72">
                  <a:moveTo>
                    <a:pt x="0" y="72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0" y="72"/>
                    <a:pt x="10" y="72"/>
                    <a:pt x="10" y="72"/>
                  </a:cubicBezTo>
                  <a:lnTo>
                    <a:pt x="0" y="72"/>
                  </a:lnTo>
                  <a:close/>
                  <a:moveTo>
                    <a:pt x="20" y="43"/>
                  </a:moveTo>
                  <a:cubicBezTo>
                    <a:pt x="45" y="43"/>
                    <a:pt x="45" y="43"/>
                    <a:pt x="45" y="4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5" y="17"/>
                    <a:pt x="33" y="12"/>
                    <a:pt x="32" y="8"/>
                  </a:cubicBezTo>
                  <a:cubicBezTo>
                    <a:pt x="31" y="13"/>
                    <a:pt x="30" y="17"/>
                    <a:pt x="28" y="22"/>
                  </a:cubicBezTo>
                  <a:lnTo>
                    <a:pt x="2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śḷïḑê"/>
            <p:cNvSpPr/>
            <p:nvPr/>
          </p:nvSpPr>
          <p:spPr bwMode="auto">
            <a:xfrm>
              <a:off x="6169132" y="3872596"/>
              <a:ext cx="155545" cy="255897"/>
            </a:xfrm>
            <a:custGeom>
              <a:avLst/>
              <a:gdLst>
                <a:gd name="T0" fmla="*/ 2 w 46"/>
                <a:gd name="T1" fmla="*/ 57 h 74"/>
                <a:gd name="T2" fmla="*/ 10 w 46"/>
                <a:gd name="T3" fmla="*/ 58 h 74"/>
                <a:gd name="T4" fmla="*/ 13 w 46"/>
                <a:gd name="T5" fmla="*/ 64 h 74"/>
                <a:gd name="T6" fmla="*/ 22 w 46"/>
                <a:gd name="T7" fmla="*/ 67 h 74"/>
                <a:gd name="T8" fmla="*/ 31 w 46"/>
                <a:gd name="T9" fmla="*/ 64 h 74"/>
                <a:gd name="T10" fmla="*/ 36 w 46"/>
                <a:gd name="T11" fmla="*/ 57 h 74"/>
                <a:gd name="T12" fmla="*/ 37 w 46"/>
                <a:gd name="T13" fmla="*/ 46 h 74"/>
                <a:gd name="T14" fmla="*/ 22 w 46"/>
                <a:gd name="T15" fmla="*/ 53 h 74"/>
                <a:gd name="T16" fmla="*/ 6 w 46"/>
                <a:gd name="T17" fmla="*/ 45 h 74"/>
                <a:gd name="T18" fmla="*/ 0 w 46"/>
                <a:gd name="T19" fmla="*/ 27 h 74"/>
                <a:gd name="T20" fmla="*/ 3 w 46"/>
                <a:gd name="T21" fmla="*/ 13 h 74"/>
                <a:gd name="T22" fmla="*/ 10 w 46"/>
                <a:gd name="T23" fmla="*/ 3 h 74"/>
                <a:gd name="T24" fmla="*/ 22 w 46"/>
                <a:gd name="T25" fmla="*/ 0 h 74"/>
                <a:gd name="T26" fmla="*/ 37 w 46"/>
                <a:gd name="T27" fmla="*/ 7 h 74"/>
                <a:gd name="T28" fmla="*/ 37 w 46"/>
                <a:gd name="T29" fmla="*/ 1 h 74"/>
                <a:gd name="T30" fmla="*/ 46 w 46"/>
                <a:gd name="T31" fmla="*/ 1 h 74"/>
                <a:gd name="T32" fmla="*/ 46 w 46"/>
                <a:gd name="T33" fmla="*/ 46 h 74"/>
                <a:gd name="T34" fmla="*/ 43 w 46"/>
                <a:gd name="T35" fmla="*/ 63 h 74"/>
                <a:gd name="T36" fmla="*/ 35 w 46"/>
                <a:gd name="T37" fmla="*/ 71 h 74"/>
                <a:gd name="T38" fmla="*/ 22 w 46"/>
                <a:gd name="T39" fmla="*/ 74 h 74"/>
                <a:gd name="T40" fmla="*/ 7 w 46"/>
                <a:gd name="T41" fmla="*/ 70 h 74"/>
                <a:gd name="T42" fmla="*/ 2 w 46"/>
                <a:gd name="T43" fmla="*/ 57 h 74"/>
                <a:gd name="T44" fmla="*/ 9 w 46"/>
                <a:gd name="T45" fmla="*/ 26 h 74"/>
                <a:gd name="T46" fmla="*/ 13 w 46"/>
                <a:gd name="T47" fmla="*/ 41 h 74"/>
                <a:gd name="T48" fmla="*/ 23 w 46"/>
                <a:gd name="T49" fmla="*/ 46 h 74"/>
                <a:gd name="T50" fmla="*/ 33 w 46"/>
                <a:gd name="T51" fmla="*/ 41 h 74"/>
                <a:gd name="T52" fmla="*/ 37 w 46"/>
                <a:gd name="T53" fmla="*/ 26 h 74"/>
                <a:gd name="T54" fmla="*/ 33 w 46"/>
                <a:gd name="T55" fmla="*/ 12 h 74"/>
                <a:gd name="T56" fmla="*/ 23 w 46"/>
                <a:gd name="T57" fmla="*/ 7 h 74"/>
                <a:gd name="T58" fmla="*/ 13 w 46"/>
                <a:gd name="T59" fmla="*/ 12 h 74"/>
                <a:gd name="T60" fmla="*/ 9 w 46"/>
                <a:gd name="T6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74">
                  <a:moveTo>
                    <a:pt x="2" y="57"/>
                  </a:moveTo>
                  <a:cubicBezTo>
                    <a:pt x="10" y="58"/>
                    <a:pt x="10" y="58"/>
                    <a:pt x="10" y="58"/>
                  </a:cubicBezTo>
                  <a:cubicBezTo>
                    <a:pt x="11" y="61"/>
                    <a:pt x="12" y="63"/>
                    <a:pt x="13" y="64"/>
                  </a:cubicBezTo>
                  <a:cubicBezTo>
                    <a:pt x="15" y="66"/>
                    <a:pt x="18" y="67"/>
                    <a:pt x="22" y="67"/>
                  </a:cubicBezTo>
                  <a:cubicBezTo>
                    <a:pt x="26" y="67"/>
                    <a:pt x="29" y="66"/>
                    <a:pt x="31" y="64"/>
                  </a:cubicBezTo>
                  <a:cubicBezTo>
                    <a:pt x="34" y="63"/>
                    <a:pt x="35" y="60"/>
                    <a:pt x="36" y="57"/>
                  </a:cubicBezTo>
                  <a:cubicBezTo>
                    <a:pt x="36" y="56"/>
                    <a:pt x="37" y="52"/>
                    <a:pt x="37" y="46"/>
                  </a:cubicBezTo>
                  <a:cubicBezTo>
                    <a:pt x="33" y="51"/>
                    <a:pt x="28" y="53"/>
                    <a:pt x="22" y="53"/>
                  </a:cubicBezTo>
                  <a:cubicBezTo>
                    <a:pt x="15" y="53"/>
                    <a:pt x="10" y="50"/>
                    <a:pt x="6" y="45"/>
                  </a:cubicBezTo>
                  <a:cubicBezTo>
                    <a:pt x="2" y="40"/>
                    <a:pt x="0" y="34"/>
                    <a:pt x="0" y="27"/>
                  </a:cubicBezTo>
                  <a:cubicBezTo>
                    <a:pt x="0" y="22"/>
                    <a:pt x="1" y="17"/>
                    <a:pt x="3" y="13"/>
                  </a:cubicBezTo>
                  <a:cubicBezTo>
                    <a:pt x="4" y="9"/>
                    <a:pt x="7" y="6"/>
                    <a:pt x="10" y="3"/>
                  </a:cubicBezTo>
                  <a:cubicBezTo>
                    <a:pt x="14" y="1"/>
                    <a:pt x="18" y="0"/>
                    <a:pt x="22" y="0"/>
                  </a:cubicBezTo>
                  <a:cubicBezTo>
                    <a:pt x="28" y="0"/>
                    <a:pt x="33" y="2"/>
                    <a:pt x="37" y="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54"/>
                    <a:pt x="45" y="60"/>
                    <a:pt x="43" y="63"/>
                  </a:cubicBezTo>
                  <a:cubicBezTo>
                    <a:pt x="41" y="66"/>
                    <a:pt x="39" y="69"/>
                    <a:pt x="35" y="71"/>
                  </a:cubicBezTo>
                  <a:cubicBezTo>
                    <a:pt x="32" y="73"/>
                    <a:pt x="27" y="74"/>
                    <a:pt x="22" y="74"/>
                  </a:cubicBezTo>
                  <a:cubicBezTo>
                    <a:pt x="16" y="74"/>
                    <a:pt x="11" y="73"/>
                    <a:pt x="7" y="70"/>
                  </a:cubicBezTo>
                  <a:cubicBezTo>
                    <a:pt x="3" y="67"/>
                    <a:pt x="2" y="63"/>
                    <a:pt x="2" y="57"/>
                  </a:cubicBezTo>
                  <a:close/>
                  <a:moveTo>
                    <a:pt x="9" y="26"/>
                  </a:moveTo>
                  <a:cubicBezTo>
                    <a:pt x="9" y="33"/>
                    <a:pt x="10" y="38"/>
                    <a:pt x="13" y="41"/>
                  </a:cubicBezTo>
                  <a:cubicBezTo>
                    <a:pt x="16" y="44"/>
                    <a:pt x="19" y="46"/>
                    <a:pt x="23" y="46"/>
                  </a:cubicBezTo>
                  <a:cubicBezTo>
                    <a:pt x="27" y="46"/>
                    <a:pt x="31" y="44"/>
                    <a:pt x="33" y="41"/>
                  </a:cubicBezTo>
                  <a:cubicBezTo>
                    <a:pt x="36" y="38"/>
                    <a:pt x="37" y="33"/>
                    <a:pt x="37" y="26"/>
                  </a:cubicBezTo>
                  <a:cubicBezTo>
                    <a:pt x="37" y="20"/>
                    <a:pt x="36" y="15"/>
                    <a:pt x="33" y="12"/>
                  </a:cubicBezTo>
                  <a:cubicBezTo>
                    <a:pt x="30" y="9"/>
                    <a:pt x="27" y="7"/>
                    <a:pt x="23" y="7"/>
                  </a:cubicBezTo>
                  <a:cubicBezTo>
                    <a:pt x="19" y="7"/>
                    <a:pt x="16" y="9"/>
                    <a:pt x="13" y="12"/>
                  </a:cubicBezTo>
                  <a:cubicBezTo>
                    <a:pt x="10" y="15"/>
                    <a:pt x="9" y="20"/>
                    <a:pt x="9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slîḍè"/>
            <p:cNvSpPr/>
            <p:nvPr/>
          </p:nvSpPr>
          <p:spPr bwMode="auto">
            <a:xfrm>
              <a:off x="6368163" y="3872596"/>
              <a:ext cx="93661" cy="182306"/>
            </a:xfrm>
            <a:custGeom>
              <a:avLst/>
              <a:gdLst>
                <a:gd name="T0" fmla="*/ 0 w 28"/>
                <a:gd name="T1" fmla="*/ 53 h 53"/>
                <a:gd name="T2" fmla="*/ 0 w 28"/>
                <a:gd name="T3" fmla="*/ 1 h 53"/>
                <a:gd name="T4" fmla="*/ 8 w 28"/>
                <a:gd name="T5" fmla="*/ 1 h 53"/>
                <a:gd name="T6" fmla="*/ 8 w 28"/>
                <a:gd name="T7" fmla="*/ 9 h 53"/>
                <a:gd name="T8" fmla="*/ 13 w 28"/>
                <a:gd name="T9" fmla="*/ 2 h 53"/>
                <a:gd name="T10" fmla="*/ 19 w 28"/>
                <a:gd name="T11" fmla="*/ 0 h 53"/>
                <a:gd name="T12" fmla="*/ 28 w 28"/>
                <a:gd name="T13" fmla="*/ 3 h 53"/>
                <a:gd name="T14" fmla="*/ 25 w 28"/>
                <a:gd name="T15" fmla="*/ 11 h 53"/>
                <a:gd name="T16" fmla="*/ 18 w 28"/>
                <a:gd name="T17" fmla="*/ 9 h 53"/>
                <a:gd name="T18" fmla="*/ 13 w 28"/>
                <a:gd name="T19" fmla="*/ 11 h 53"/>
                <a:gd name="T20" fmla="*/ 10 w 28"/>
                <a:gd name="T21" fmla="*/ 16 h 53"/>
                <a:gd name="T22" fmla="*/ 9 w 28"/>
                <a:gd name="T23" fmla="*/ 26 h 53"/>
                <a:gd name="T24" fmla="*/ 9 w 28"/>
                <a:gd name="T25" fmla="*/ 53 h 53"/>
                <a:gd name="T26" fmla="*/ 0 w 28"/>
                <a:gd name="T2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0" y="5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5"/>
                    <a:pt x="12" y="3"/>
                    <a:pt x="13" y="2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2" y="0"/>
                    <a:pt x="25" y="1"/>
                    <a:pt x="28" y="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9"/>
                    <a:pt x="18" y="9"/>
                  </a:cubicBezTo>
                  <a:cubicBezTo>
                    <a:pt x="17" y="9"/>
                    <a:pt x="15" y="10"/>
                    <a:pt x="13" y="11"/>
                  </a:cubicBezTo>
                  <a:cubicBezTo>
                    <a:pt x="12" y="12"/>
                    <a:pt x="11" y="14"/>
                    <a:pt x="10" y="16"/>
                  </a:cubicBezTo>
                  <a:cubicBezTo>
                    <a:pt x="9" y="19"/>
                    <a:pt x="9" y="22"/>
                    <a:pt x="9" y="26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ŝḻîdê"/>
            <p:cNvSpPr/>
            <p:nvPr/>
          </p:nvSpPr>
          <p:spPr bwMode="auto">
            <a:xfrm>
              <a:off x="6478549" y="3805695"/>
              <a:ext cx="30105" cy="249207"/>
            </a:xfrm>
            <a:custGeom>
              <a:avLst/>
              <a:gdLst>
                <a:gd name="T0" fmla="*/ 0 w 18"/>
                <a:gd name="T1" fmla="*/ 23 h 149"/>
                <a:gd name="T2" fmla="*/ 0 w 18"/>
                <a:gd name="T3" fmla="*/ 0 h 149"/>
                <a:gd name="T4" fmla="*/ 18 w 18"/>
                <a:gd name="T5" fmla="*/ 0 h 149"/>
                <a:gd name="T6" fmla="*/ 18 w 18"/>
                <a:gd name="T7" fmla="*/ 23 h 149"/>
                <a:gd name="T8" fmla="*/ 0 w 18"/>
                <a:gd name="T9" fmla="*/ 23 h 149"/>
                <a:gd name="T10" fmla="*/ 0 w 18"/>
                <a:gd name="T11" fmla="*/ 149 h 149"/>
                <a:gd name="T12" fmla="*/ 0 w 18"/>
                <a:gd name="T13" fmla="*/ 42 h 149"/>
                <a:gd name="T14" fmla="*/ 18 w 18"/>
                <a:gd name="T15" fmla="*/ 42 h 149"/>
                <a:gd name="T16" fmla="*/ 18 w 18"/>
                <a:gd name="T17" fmla="*/ 149 h 149"/>
                <a:gd name="T18" fmla="*/ 0 w 18"/>
                <a:gd name="T1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9">
                  <a:moveTo>
                    <a:pt x="0" y="23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0" y="23"/>
                  </a:lnTo>
                  <a:close/>
                  <a:moveTo>
                    <a:pt x="0" y="149"/>
                  </a:moveTo>
                  <a:lnTo>
                    <a:pt x="0" y="42"/>
                  </a:lnTo>
                  <a:lnTo>
                    <a:pt x="18" y="42"/>
                  </a:lnTo>
                  <a:lnTo>
                    <a:pt x="18" y="149"/>
                  </a:lnTo>
                  <a:lnTo>
                    <a:pt x="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ṩlíḑè"/>
            <p:cNvSpPr/>
            <p:nvPr/>
          </p:nvSpPr>
          <p:spPr bwMode="auto">
            <a:xfrm>
              <a:off x="6543777" y="3872596"/>
              <a:ext cx="153872" cy="187323"/>
            </a:xfrm>
            <a:custGeom>
              <a:avLst/>
              <a:gdLst>
                <a:gd name="T0" fmla="*/ 37 w 46"/>
                <a:gd name="T1" fmla="*/ 34 h 54"/>
                <a:gd name="T2" fmla="*/ 46 w 46"/>
                <a:gd name="T3" fmla="*/ 35 h 54"/>
                <a:gd name="T4" fmla="*/ 38 w 46"/>
                <a:gd name="T5" fmla="*/ 49 h 54"/>
                <a:gd name="T6" fmla="*/ 24 w 46"/>
                <a:gd name="T7" fmla="*/ 54 h 54"/>
                <a:gd name="T8" fmla="*/ 7 w 46"/>
                <a:gd name="T9" fmla="*/ 47 h 54"/>
                <a:gd name="T10" fmla="*/ 0 w 46"/>
                <a:gd name="T11" fmla="*/ 27 h 54"/>
                <a:gd name="T12" fmla="*/ 3 w 46"/>
                <a:gd name="T13" fmla="*/ 13 h 54"/>
                <a:gd name="T14" fmla="*/ 12 w 46"/>
                <a:gd name="T15" fmla="*/ 3 h 54"/>
                <a:gd name="T16" fmla="*/ 24 w 46"/>
                <a:gd name="T17" fmla="*/ 0 h 54"/>
                <a:gd name="T18" fmla="*/ 38 w 46"/>
                <a:gd name="T19" fmla="*/ 4 h 54"/>
                <a:gd name="T20" fmla="*/ 45 w 46"/>
                <a:gd name="T21" fmla="*/ 16 h 54"/>
                <a:gd name="T22" fmla="*/ 36 w 46"/>
                <a:gd name="T23" fmla="*/ 18 h 54"/>
                <a:gd name="T24" fmla="*/ 32 w 46"/>
                <a:gd name="T25" fmla="*/ 10 h 54"/>
                <a:gd name="T26" fmla="*/ 24 w 46"/>
                <a:gd name="T27" fmla="*/ 7 h 54"/>
                <a:gd name="T28" fmla="*/ 14 w 46"/>
                <a:gd name="T29" fmla="*/ 12 h 54"/>
                <a:gd name="T30" fmla="*/ 9 w 46"/>
                <a:gd name="T31" fmla="*/ 27 h 54"/>
                <a:gd name="T32" fmla="*/ 13 w 46"/>
                <a:gd name="T33" fmla="*/ 42 h 54"/>
                <a:gd name="T34" fmla="*/ 24 w 46"/>
                <a:gd name="T35" fmla="*/ 47 h 54"/>
                <a:gd name="T36" fmla="*/ 33 w 46"/>
                <a:gd name="T37" fmla="*/ 44 h 54"/>
                <a:gd name="T38" fmla="*/ 37 w 46"/>
                <a:gd name="T3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54">
                  <a:moveTo>
                    <a:pt x="37" y="34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41"/>
                    <a:pt x="42" y="46"/>
                    <a:pt x="38" y="49"/>
                  </a:cubicBezTo>
                  <a:cubicBezTo>
                    <a:pt x="34" y="52"/>
                    <a:pt x="30" y="54"/>
                    <a:pt x="24" y="54"/>
                  </a:cubicBezTo>
                  <a:cubicBezTo>
                    <a:pt x="17" y="54"/>
                    <a:pt x="11" y="52"/>
                    <a:pt x="7" y="47"/>
                  </a:cubicBezTo>
                  <a:cubicBezTo>
                    <a:pt x="3" y="43"/>
                    <a:pt x="0" y="36"/>
                    <a:pt x="0" y="27"/>
                  </a:cubicBezTo>
                  <a:cubicBezTo>
                    <a:pt x="0" y="22"/>
                    <a:pt x="1" y="17"/>
                    <a:pt x="3" y="13"/>
                  </a:cubicBezTo>
                  <a:cubicBezTo>
                    <a:pt x="5" y="8"/>
                    <a:pt x="8" y="5"/>
                    <a:pt x="12" y="3"/>
                  </a:cubicBezTo>
                  <a:cubicBezTo>
                    <a:pt x="15" y="1"/>
                    <a:pt x="20" y="0"/>
                    <a:pt x="24" y="0"/>
                  </a:cubicBezTo>
                  <a:cubicBezTo>
                    <a:pt x="30" y="0"/>
                    <a:pt x="34" y="1"/>
                    <a:pt x="38" y="4"/>
                  </a:cubicBezTo>
                  <a:cubicBezTo>
                    <a:pt x="41" y="7"/>
                    <a:pt x="44" y="11"/>
                    <a:pt x="4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4"/>
                    <a:pt x="34" y="12"/>
                    <a:pt x="32" y="10"/>
                  </a:cubicBezTo>
                  <a:cubicBezTo>
                    <a:pt x="30" y="8"/>
                    <a:pt x="27" y="7"/>
                    <a:pt x="24" y="7"/>
                  </a:cubicBezTo>
                  <a:cubicBezTo>
                    <a:pt x="20" y="7"/>
                    <a:pt x="16" y="9"/>
                    <a:pt x="14" y="12"/>
                  </a:cubicBezTo>
                  <a:cubicBezTo>
                    <a:pt x="11" y="15"/>
                    <a:pt x="9" y="20"/>
                    <a:pt x="9" y="27"/>
                  </a:cubicBezTo>
                  <a:cubicBezTo>
                    <a:pt x="9" y="34"/>
                    <a:pt x="11" y="39"/>
                    <a:pt x="13" y="42"/>
                  </a:cubicBezTo>
                  <a:cubicBezTo>
                    <a:pt x="16" y="45"/>
                    <a:pt x="20" y="47"/>
                    <a:pt x="24" y="47"/>
                  </a:cubicBezTo>
                  <a:cubicBezTo>
                    <a:pt x="27" y="47"/>
                    <a:pt x="30" y="46"/>
                    <a:pt x="33" y="44"/>
                  </a:cubicBezTo>
                  <a:cubicBezTo>
                    <a:pt x="35" y="42"/>
                    <a:pt x="36" y="38"/>
                    <a:pt x="3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ṡlíďé"/>
            <p:cNvSpPr/>
            <p:nvPr/>
          </p:nvSpPr>
          <p:spPr bwMode="auto">
            <a:xfrm>
              <a:off x="6721065" y="3875941"/>
              <a:ext cx="142165" cy="183978"/>
            </a:xfrm>
            <a:custGeom>
              <a:avLst/>
              <a:gdLst>
                <a:gd name="T0" fmla="*/ 34 w 42"/>
                <a:gd name="T1" fmla="*/ 52 h 53"/>
                <a:gd name="T2" fmla="*/ 34 w 42"/>
                <a:gd name="T3" fmla="*/ 44 h 53"/>
                <a:gd name="T4" fmla="*/ 18 w 42"/>
                <a:gd name="T5" fmla="*/ 53 h 53"/>
                <a:gd name="T6" fmla="*/ 9 w 42"/>
                <a:gd name="T7" fmla="*/ 51 h 53"/>
                <a:gd name="T8" fmla="*/ 3 w 42"/>
                <a:gd name="T9" fmla="*/ 47 h 53"/>
                <a:gd name="T10" fmla="*/ 0 w 42"/>
                <a:gd name="T11" fmla="*/ 40 h 53"/>
                <a:gd name="T12" fmla="*/ 0 w 42"/>
                <a:gd name="T13" fmla="*/ 32 h 53"/>
                <a:gd name="T14" fmla="*/ 0 w 42"/>
                <a:gd name="T15" fmla="*/ 0 h 53"/>
                <a:gd name="T16" fmla="*/ 9 w 42"/>
                <a:gd name="T17" fmla="*/ 0 h 53"/>
                <a:gd name="T18" fmla="*/ 9 w 42"/>
                <a:gd name="T19" fmla="*/ 29 h 53"/>
                <a:gd name="T20" fmla="*/ 9 w 42"/>
                <a:gd name="T21" fmla="*/ 38 h 53"/>
                <a:gd name="T22" fmla="*/ 13 w 42"/>
                <a:gd name="T23" fmla="*/ 44 h 53"/>
                <a:gd name="T24" fmla="*/ 19 w 42"/>
                <a:gd name="T25" fmla="*/ 46 h 53"/>
                <a:gd name="T26" fmla="*/ 27 w 42"/>
                <a:gd name="T27" fmla="*/ 44 h 53"/>
                <a:gd name="T28" fmla="*/ 32 w 42"/>
                <a:gd name="T29" fmla="*/ 38 h 53"/>
                <a:gd name="T30" fmla="*/ 33 w 42"/>
                <a:gd name="T31" fmla="*/ 28 h 53"/>
                <a:gd name="T32" fmla="*/ 33 w 42"/>
                <a:gd name="T33" fmla="*/ 0 h 53"/>
                <a:gd name="T34" fmla="*/ 42 w 42"/>
                <a:gd name="T35" fmla="*/ 0 h 53"/>
                <a:gd name="T36" fmla="*/ 42 w 42"/>
                <a:gd name="T37" fmla="*/ 52 h 53"/>
                <a:gd name="T38" fmla="*/ 34 w 42"/>
                <a:gd name="T3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53">
                  <a:moveTo>
                    <a:pt x="34" y="52"/>
                  </a:moveTo>
                  <a:cubicBezTo>
                    <a:pt x="34" y="44"/>
                    <a:pt x="34" y="44"/>
                    <a:pt x="34" y="44"/>
                  </a:cubicBezTo>
                  <a:cubicBezTo>
                    <a:pt x="30" y="50"/>
                    <a:pt x="24" y="53"/>
                    <a:pt x="18" y="53"/>
                  </a:cubicBezTo>
                  <a:cubicBezTo>
                    <a:pt x="14" y="53"/>
                    <a:pt x="12" y="53"/>
                    <a:pt x="9" y="51"/>
                  </a:cubicBezTo>
                  <a:cubicBezTo>
                    <a:pt x="6" y="50"/>
                    <a:pt x="4" y="49"/>
                    <a:pt x="3" y="47"/>
                  </a:cubicBezTo>
                  <a:cubicBezTo>
                    <a:pt x="2" y="45"/>
                    <a:pt x="1" y="43"/>
                    <a:pt x="0" y="40"/>
                  </a:cubicBezTo>
                  <a:cubicBezTo>
                    <a:pt x="0" y="39"/>
                    <a:pt x="0" y="36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3"/>
                    <a:pt x="9" y="37"/>
                    <a:pt x="9" y="38"/>
                  </a:cubicBezTo>
                  <a:cubicBezTo>
                    <a:pt x="10" y="40"/>
                    <a:pt x="11" y="42"/>
                    <a:pt x="13" y="44"/>
                  </a:cubicBezTo>
                  <a:cubicBezTo>
                    <a:pt x="14" y="45"/>
                    <a:pt x="17" y="46"/>
                    <a:pt x="19" y="46"/>
                  </a:cubicBezTo>
                  <a:cubicBezTo>
                    <a:pt x="22" y="46"/>
                    <a:pt x="24" y="45"/>
                    <a:pt x="27" y="44"/>
                  </a:cubicBezTo>
                  <a:cubicBezTo>
                    <a:pt x="29" y="42"/>
                    <a:pt x="31" y="40"/>
                    <a:pt x="32" y="38"/>
                  </a:cubicBezTo>
                  <a:cubicBezTo>
                    <a:pt x="33" y="36"/>
                    <a:pt x="33" y="32"/>
                    <a:pt x="33" y="2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3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slíḓè"/>
            <p:cNvSpPr/>
            <p:nvPr/>
          </p:nvSpPr>
          <p:spPr bwMode="auto">
            <a:xfrm>
              <a:off x="6906715" y="3805695"/>
              <a:ext cx="30105" cy="2492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ṧḷíďe"/>
            <p:cNvSpPr/>
            <p:nvPr/>
          </p:nvSpPr>
          <p:spPr bwMode="auto">
            <a:xfrm>
              <a:off x="6966926" y="3812385"/>
              <a:ext cx="83626" cy="247533"/>
            </a:xfrm>
            <a:custGeom>
              <a:avLst/>
              <a:gdLst>
                <a:gd name="T0" fmla="*/ 24 w 25"/>
                <a:gd name="T1" fmla="*/ 62 h 71"/>
                <a:gd name="T2" fmla="*/ 25 w 25"/>
                <a:gd name="T3" fmla="*/ 70 h 71"/>
                <a:gd name="T4" fmla="*/ 19 w 25"/>
                <a:gd name="T5" fmla="*/ 71 h 71"/>
                <a:gd name="T6" fmla="*/ 11 w 25"/>
                <a:gd name="T7" fmla="*/ 69 h 71"/>
                <a:gd name="T8" fmla="*/ 7 w 25"/>
                <a:gd name="T9" fmla="*/ 65 h 71"/>
                <a:gd name="T10" fmla="*/ 6 w 25"/>
                <a:gd name="T11" fmla="*/ 55 h 71"/>
                <a:gd name="T12" fmla="*/ 6 w 25"/>
                <a:gd name="T13" fmla="*/ 25 h 71"/>
                <a:gd name="T14" fmla="*/ 0 w 25"/>
                <a:gd name="T15" fmla="*/ 25 h 71"/>
                <a:gd name="T16" fmla="*/ 0 w 25"/>
                <a:gd name="T17" fmla="*/ 18 h 71"/>
                <a:gd name="T18" fmla="*/ 6 w 25"/>
                <a:gd name="T19" fmla="*/ 18 h 71"/>
                <a:gd name="T20" fmla="*/ 6 w 25"/>
                <a:gd name="T21" fmla="*/ 5 h 71"/>
                <a:gd name="T22" fmla="*/ 15 w 25"/>
                <a:gd name="T23" fmla="*/ 0 h 71"/>
                <a:gd name="T24" fmla="*/ 15 w 25"/>
                <a:gd name="T25" fmla="*/ 18 h 71"/>
                <a:gd name="T26" fmla="*/ 24 w 25"/>
                <a:gd name="T27" fmla="*/ 18 h 71"/>
                <a:gd name="T28" fmla="*/ 24 w 25"/>
                <a:gd name="T29" fmla="*/ 25 h 71"/>
                <a:gd name="T30" fmla="*/ 15 w 25"/>
                <a:gd name="T31" fmla="*/ 25 h 71"/>
                <a:gd name="T32" fmla="*/ 15 w 25"/>
                <a:gd name="T33" fmla="*/ 55 h 71"/>
                <a:gd name="T34" fmla="*/ 16 w 25"/>
                <a:gd name="T35" fmla="*/ 60 h 71"/>
                <a:gd name="T36" fmla="*/ 17 w 25"/>
                <a:gd name="T37" fmla="*/ 62 h 71"/>
                <a:gd name="T38" fmla="*/ 20 w 25"/>
                <a:gd name="T39" fmla="*/ 62 h 71"/>
                <a:gd name="T40" fmla="*/ 24 w 25"/>
                <a:gd name="T41" fmla="*/ 6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71">
                  <a:moveTo>
                    <a:pt x="24" y="62"/>
                  </a:moveTo>
                  <a:cubicBezTo>
                    <a:pt x="25" y="70"/>
                    <a:pt x="25" y="70"/>
                    <a:pt x="25" y="70"/>
                  </a:cubicBezTo>
                  <a:cubicBezTo>
                    <a:pt x="23" y="70"/>
                    <a:pt x="20" y="71"/>
                    <a:pt x="19" y="71"/>
                  </a:cubicBezTo>
                  <a:cubicBezTo>
                    <a:pt x="15" y="71"/>
                    <a:pt x="13" y="70"/>
                    <a:pt x="11" y="69"/>
                  </a:cubicBezTo>
                  <a:cubicBezTo>
                    <a:pt x="9" y="68"/>
                    <a:pt x="8" y="67"/>
                    <a:pt x="7" y="65"/>
                  </a:cubicBezTo>
                  <a:cubicBezTo>
                    <a:pt x="7" y="63"/>
                    <a:pt x="6" y="60"/>
                    <a:pt x="6" y="5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8"/>
                    <a:pt x="15" y="59"/>
                    <a:pt x="16" y="60"/>
                  </a:cubicBezTo>
                  <a:cubicBezTo>
                    <a:pt x="16" y="61"/>
                    <a:pt x="16" y="61"/>
                    <a:pt x="17" y="62"/>
                  </a:cubicBezTo>
                  <a:cubicBezTo>
                    <a:pt x="18" y="62"/>
                    <a:pt x="19" y="62"/>
                    <a:pt x="20" y="62"/>
                  </a:cubicBezTo>
                  <a:cubicBezTo>
                    <a:pt x="21" y="62"/>
                    <a:pt x="22" y="62"/>
                    <a:pt x="2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ŝ1îḍê"/>
            <p:cNvSpPr/>
            <p:nvPr/>
          </p:nvSpPr>
          <p:spPr bwMode="auto">
            <a:xfrm>
              <a:off x="7073968" y="3875941"/>
              <a:ext cx="142165" cy="183978"/>
            </a:xfrm>
            <a:custGeom>
              <a:avLst/>
              <a:gdLst>
                <a:gd name="T0" fmla="*/ 35 w 42"/>
                <a:gd name="T1" fmla="*/ 52 h 53"/>
                <a:gd name="T2" fmla="*/ 35 w 42"/>
                <a:gd name="T3" fmla="*/ 44 h 53"/>
                <a:gd name="T4" fmla="*/ 18 w 42"/>
                <a:gd name="T5" fmla="*/ 53 h 53"/>
                <a:gd name="T6" fmla="*/ 10 w 42"/>
                <a:gd name="T7" fmla="*/ 51 h 53"/>
                <a:gd name="T8" fmla="*/ 4 w 42"/>
                <a:gd name="T9" fmla="*/ 47 h 53"/>
                <a:gd name="T10" fmla="*/ 1 w 42"/>
                <a:gd name="T11" fmla="*/ 40 h 53"/>
                <a:gd name="T12" fmla="*/ 0 w 42"/>
                <a:gd name="T13" fmla="*/ 32 h 53"/>
                <a:gd name="T14" fmla="*/ 0 w 42"/>
                <a:gd name="T15" fmla="*/ 0 h 53"/>
                <a:gd name="T16" fmla="*/ 9 w 42"/>
                <a:gd name="T17" fmla="*/ 0 h 53"/>
                <a:gd name="T18" fmla="*/ 9 w 42"/>
                <a:gd name="T19" fmla="*/ 29 h 53"/>
                <a:gd name="T20" fmla="*/ 10 w 42"/>
                <a:gd name="T21" fmla="*/ 38 h 53"/>
                <a:gd name="T22" fmla="*/ 13 w 42"/>
                <a:gd name="T23" fmla="*/ 44 h 53"/>
                <a:gd name="T24" fmla="*/ 20 w 42"/>
                <a:gd name="T25" fmla="*/ 46 h 53"/>
                <a:gd name="T26" fmla="*/ 27 w 42"/>
                <a:gd name="T27" fmla="*/ 44 h 53"/>
                <a:gd name="T28" fmla="*/ 32 w 42"/>
                <a:gd name="T29" fmla="*/ 38 h 53"/>
                <a:gd name="T30" fmla="*/ 34 w 42"/>
                <a:gd name="T31" fmla="*/ 28 h 53"/>
                <a:gd name="T32" fmla="*/ 34 w 42"/>
                <a:gd name="T33" fmla="*/ 0 h 53"/>
                <a:gd name="T34" fmla="*/ 42 w 42"/>
                <a:gd name="T35" fmla="*/ 0 h 53"/>
                <a:gd name="T36" fmla="*/ 42 w 42"/>
                <a:gd name="T37" fmla="*/ 52 h 53"/>
                <a:gd name="T38" fmla="*/ 35 w 42"/>
                <a:gd name="T3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53">
                  <a:moveTo>
                    <a:pt x="35" y="52"/>
                  </a:moveTo>
                  <a:cubicBezTo>
                    <a:pt x="35" y="44"/>
                    <a:pt x="35" y="44"/>
                    <a:pt x="35" y="44"/>
                  </a:cubicBezTo>
                  <a:cubicBezTo>
                    <a:pt x="30" y="50"/>
                    <a:pt x="25" y="53"/>
                    <a:pt x="18" y="53"/>
                  </a:cubicBezTo>
                  <a:cubicBezTo>
                    <a:pt x="15" y="53"/>
                    <a:pt x="12" y="53"/>
                    <a:pt x="10" y="51"/>
                  </a:cubicBezTo>
                  <a:cubicBezTo>
                    <a:pt x="7" y="50"/>
                    <a:pt x="5" y="49"/>
                    <a:pt x="4" y="47"/>
                  </a:cubicBezTo>
                  <a:cubicBezTo>
                    <a:pt x="2" y="45"/>
                    <a:pt x="1" y="43"/>
                    <a:pt x="1" y="40"/>
                  </a:cubicBezTo>
                  <a:cubicBezTo>
                    <a:pt x="1" y="39"/>
                    <a:pt x="0" y="36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3"/>
                    <a:pt x="9" y="37"/>
                    <a:pt x="10" y="38"/>
                  </a:cubicBezTo>
                  <a:cubicBezTo>
                    <a:pt x="10" y="40"/>
                    <a:pt x="11" y="42"/>
                    <a:pt x="13" y="44"/>
                  </a:cubicBezTo>
                  <a:cubicBezTo>
                    <a:pt x="15" y="45"/>
                    <a:pt x="17" y="46"/>
                    <a:pt x="20" y="46"/>
                  </a:cubicBezTo>
                  <a:cubicBezTo>
                    <a:pt x="22" y="46"/>
                    <a:pt x="25" y="45"/>
                    <a:pt x="27" y="44"/>
                  </a:cubicBezTo>
                  <a:cubicBezTo>
                    <a:pt x="30" y="42"/>
                    <a:pt x="31" y="40"/>
                    <a:pt x="32" y="38"/>
                  </a:cubicBezTo>
                  <a:cubicBezTo>
                    <a:pt x="33" y="36"/>
                    <a:pt x="34" y="32"/>
                    <a:pt x="34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52"/>
                    <a:pt x="42" y="52"/>
                    <a:pt x="42" y="52"/>
                  </a:cubicBezTo>
                  <a:lnTo>
                    <a:pt x="35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ṣ1íḓé"/>
            <p:cNvSpPr/>
            <p:nvPr/>
          </p:nvSpPr>
          <p:spPr bwMode="auto">
            <a:xfrm>
              <a:off x="7262962" y="3872596"/>
              <a:ext cx="95334" cy="182306"/>
            </a:xfrm>
            <a:custGeom>
              <a:avLst/>
              <a:gdLst>
                <a:gd name="T0" fmla="*/ 0 w 28"/>
                <a:gd name="T1" fmla="*/ 53 h 53"/>
                <a:gd name="T2" fmla="*/ 0 w 28"/>
                <a:gd name="T3" fmla="*/ 1 h 53"/>
                <a:gd name="T4" fmla="*/ 8 w 28"/>
                <a:gd name="T5" fmla="*/ 1 h 53"/>
                <a:gd name="T6" fmla="*/ 8 w 28"/>
                <a:gd name="T7" fmla="*/ 9 h 53"/>
                <a:gd name="T8" fmla="*/ 14 w 28"/>
                <a:gd name="T9" fmla="*/ 2 h 53"/>
                <a:gd name="T10" fmla="*/ 19 w 28"/>
                <a:gd name="T11" fmla="*/ 0 h 53"/>
                <a:gd name="T12" fmla="*/ 28 w 28"/>
                <a:gd name="T13" fmla="*/ 3 h 53"/>
                <a:gd name="T14" fmla="*/ 25 w 28"/>
                <a:gd name="T15" fmla="*/ 11 h 53"/>
                <a:gd name="T16" fmla="*/ 19 w 28"/>
                <a:gd name="T17" fmla="*/ 9 h 53"/>
                <a:gd name="T18" fmla="*/ 14 w 28"/>
                <a:gd name="T19" fmla="*/ 11 h 53"/>
                <a:gd name="T20" fmla="*/ 10 w 28"/>
                <a:gd name="T21" fmla="*/ 16 h 53"/>
                <a:gd name="T22" fmla="*/ 9 w 28"/>
                <a:gd name="T23" fmla="*/ 26 h 53"/>
                <a:gd name="T24" fmla="*/ 9 w 28"/>
                <a:gd name="T25" fmla="*/ 53 h 53"/>
                <a:gd name="T26" fmla="*/ 0 w 28"/>
                <a:gd name="T2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0" y="5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5"/>
                    <a:pt x="12" y="3"/>
                    <a:pt x="14" y="2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2" y="0"/>
                    <a:pt x="25" y="1"/>
                    <a:pt x="28" y="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9"/>
                    <a:pt x="19" y="9"/>
                  </a:cubicBezTo>
                  <a:cubicBezTo>
                    <a:pt x="17" y="9"/>
                    <a:pt x="15" y="10"/>
                    <a:pt x="14" y="11"/>
                  </a:cubicBezTo>
                  <a:cubicBezTo>
                    <a:pt x="12" y="12"/>
                    <a:pt x="11" y="14"/>
                    <a:pt x="10" y="16"/>
                  </a:cubicBezTo>
                  <a:cubicBezTo>
                    <a:pt x="9" y="19"/>
                    <a:pt x="9" y="22"/>
                    <a:pt x="9" y="26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ṣḷíḑe"/>
            <p:cNvSpPr/>
            <p:nvPr/>
          </p:nvSpPr>
          <p:spPr bwMode="auto">
            <a:xfrm>
              <a:off x="7364987" y="3872596"/>
              <a:ext cx="160562" cy="187323"/>
            </a:xfrm>
            <a:custGeom>
              <a:avLst/>
              <a:gdLst>
                <a:gd name="T0" fmla="*/ 37 w 48"/>
                <a:gd name="T1" fmla="*/ 47 h 54"/>
                <a:gd name="T2" fmla="*/ 28 w 48"/>
                <a:gd name="T3" fmla="*/ 52 h 54"/>
                <a:gd name="T4" fmla="*/ 18 w 48"/>
                <a:gd name="T5" fmla="*/ 54 h 54"/>
                <a:gd name="T6" fmla="*/ 5 w 48"/>
                <a:gd name="T7" fmla="*/ 50 h 54"/>
                <a:gd name="T8" fmla="*/ 0 w 48"/>
                <a:gd name="T9" fmla="*/ 39 h 54"/>
                <a:gd name="T10" fmla="*/ 2 w 48"/>
                <a:gd name="T11" fmla="*/ 32 h 54"/>
                <a:gd name="T12" fmla="*/ 7 w 48"/>
                <a:gd name="T13" fmla="*/ 27 h 54"/>
                <a:gd name="T14" fmla="*/ 13 w 48"/>
                <a:gd name="T15" fmla="*/ 24 h 54"/>
                <a:gd name="T16" fmla="*/ 21 w 48"/>
                <a:gd name="T17" fmla="*/ 23 h 54"/>
                <a:gd name="T18" fmla="*/ 36 w 48"/>
                <a:gd name="T19" fmla="*/ 20 h 54"/>
                <a:gd name="T20" fmla="*/ 36 w 48"/>
                <a:gd name="T21" fmla="*/ 18 h 54"/>
                <a:gd name="T22" fmla="*/ 34 w 48"/>
                <a:gd name="T23" fmla="*/ 10 h 54"/>
                <a:gd name="T24" fmla="*/ 24 w 48"/>
                <a:gd name="T25" fmla="*/ 7 h 54"/>
                <a:gd name="T26" fmla="*/ 15 w 48"/>
                <a:gd name="T27" fmla="*/ 9 h 54"/>
                <a:gd name="T28" fmla="*/ 10 w 48"/>
                <a:gd name="T29" fmla="*/ 17 h 54"/>
                <a:gd name="T30" fmla="*/ 2 w 48"/>
                <a:gd name="T31" fmla="*/ 16 h 54"/>
                <a:gd name="T32" fmla="*/ 6 w 48"/>
                <a:gd name="T33" fmla="*/ 7 h 54"/>
                <a:gd name="T34" fmla="*/ 13 w 48"/>
                <a:gd name="T35" fmla="*/ 2 h 54"/>
                <a:gd name="T36" fmla="*/ 25 w 48"/>
                <a:gd name="T37" fmla="*/ 0 h 54"/>
                <a:gd name="T38" fmla="*/ 36 w 48"/>
                <a:gd name="T39" fmla="*/ 2 h 54"/>
                <a:gd name="T40" fmla="*/ 42 w 48"/>
                <a:gd name="T41" fmla="*/ 5 h 54"/>
                <a:gd name="T42" fmla="*/ 45 w 48"/>
                <a:gd name="T43" fmla="*/ 11 h 54"/>
                <a:gd name="T44" fmla="*/ 45 w 48"/>
                <a:gd name="T45" fmla="*/ 20 h 54"/>
                <a:gd name="T46" fmla="*/ 45 w 48"/>
                <a:gd name="T47" fmla="*/ 31 h 54"/>
                <a:gd name="T48" fmla="*/ 46 w 48"/>
                <a:gd name="T49" fmla="*/ 47 h 54"/>
                <a:gd name="T50" fmla="*/ 48 w 48"/>
                <a:gd name="T51" fmla="*/ 53 h 54"/>
                <a:gd name="T52" fmla="*/ 39 w 48"/>
                <a:gd name="T53" fmla="*/ 53 h 54"/>
                <a:gd name="T54" fmla="*/ 37 w 48"/>
                <a:gd name="T55" fmla="*/ 47 h 54"/>
                <a:gd name="T56" fmla="*/ 36 w 48"/>
                <a:gd name="T57" fmla="*/ 27 h 54"/>
                <a:gd name="T58" fmla="*/ 22 w 48"/>
                <a:gd name="T59" fmla="*/ 30 h 54"/>
                <a:gd name="T60" fmla="*/ 14 w 48"/>
                <a:gd name="T61" fmla="*/ 32 h 54"/>
                <a:gd name="T62" fmla="*/ 11 w 48"/>
                <a:gd name="T63" fmla="*/ 35 h 54"/>
                <a:gd name="T64" fmla="*/ 10 w 48"/>
                <a:gd name="T65" fmla="*/ 39 h 54"/>
                <a:gd name="T66" fmla="*/ 12 w 48"/>
                <a:gd name="T67" fmla="*/ 45 h 54"/>
                <a:gd name="T68" fmla="*/ 20 w 48"/>
                <a:gd name="T69" fmla="*/ 47 h 54"/>
                <a:gd name="T70" fmla="*/ 29 w 48"/>
                <a:gd name="T71" fmla="*/ 45 h 54"/>
                <a:gd name="T72" fmla="*/ 35 w 48"/>
                <a:gd name="T73" fmla="*/ 39 h 54"/>
                <a:gd name="T74" fmla="*/ 36 w 48"/>
                <a:gd name="T75" fmla="*/ 30 h 54"/>
                <a:gd name="T76" fmla="*/ 36 w 48"/>
                <a:gd name="T7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54">
                  <a:moveTo>
                    <a:pt x="37" y="47"/>
                  </a:moveTo>
                  <a:cubicBezTo>
                    <a:pt x="34" y="49"/>
                    <a:pt x="31" y="51"/>
                    <a:pt x="28" y="52"/>
                  </a:cubicBezTo>
                  <a:cubicBezTo>
                    <a:pt x="25" y="54"/>
                    <a:pt x="22" y="54"/>
                    <a:pt x="18" y="54"/>
                  </a:cubicBezTo>
                  <a:cubicBezTo>
                    <a:pt x="12" y="54"/>
                    <a:pt x="8" y="53"/>
                    <a:pt x="5" y="50"/>
                  </a:cubicBezTo>
                  <a:cubicBezTo>
                    <a:pt x="2" y="47"/>
                    <a:pt x="0" y="44"/>
                    <a:pt x="0" y="39"/>
                  </a:cubicBezTo>
                  <a:cubicBezTo>
                    <a:pt x="0" y="37"/>
                    <a:pt x="1" y="34"/>
                    <a:pt x="2" y="32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9" y="26"/>
                    <a:pt x="11" y="25"/>
                    <a:pt x="13" y="24"/>
                  </a:cubicBezTo>
                  <a:cubicBezTo>
                    <a:pt x="15" y="24"/>
                    <a:pt x="17" y="24"/>
                    <a:pt x="21" y="23"/>
                  </a:cubicBezTo>
                  <a:cubicBezTo>
                    <a:pt x="28" y="22"/>
                    <a:pt x="33" y="21"/>
                    <a:pt x="36" y="20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4"/>
                    <a:pt x="36" y="12"/>
                    <a:pt x="34" y="10"/>
                  </a:cubicBezTo>
                  <a:cubicBezTo>
                    <a:pt x="32" y="8"/>
                    <a:pt x="28" y="7"/>
                    <a:pt x="24" y="7"/>
                  </a:cubicBezTo>
                  <a:cubicBezTo>
                    <a:pt x="20" y="7"/>
                    <a:pt x="17" y="8"/>
                    <a:pt x="15" y="9"/>
                  </a:cubicBezTo>
                  <a:cubicBezTo>
                    <a:pt x="13" y="11"/>
                    <a:pt x="11" y="13"/>
                    <a:pt x="10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2"/>
                    <a:pt x="4" y="9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7" y="1"/>
                    <a:pt x="21" y="0"/>
                    <a:pt x="25" y="0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9" y="3"/>
                    <a:pt x="41" y="4"/>
                    <a:pt x="42" y="5"/>
                  </a:cubicBezTo>
                  <a:cubicBezTo>
                    <a:pt x="43" y="7"/>
                    <a:pt x="44" y="9"/>
                    <a:pt x="45" y="11"/>
                  </a:cubicBezTo>
                  <a:cubicBezTo>
                    <a:pt x="45" y="13"/>
                    <a:pt x="45" y="16"/>
                    <a:pt x="45" y="2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9"/>
                    <a:pt x="45" y="45"/>
                    <a:pt x="46" y="47"/>
                  </a:cubicBezTo>
                  <a:cubicBezTo>
                    <a:pt x="46" y="49"/>
                    <a:pt x="47" y="51"/>
                    <a:pt x="48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1"/>
                    <a:pt x="37" y="49"/>
                    <a:pt x="37" y="47"/>
                  </a:cubicBezTo>
                  <a:close/>
                  <a:moveTo>
                    <a:pt x="36" y="27"/>
                  </a:moveTo>
                  <a:cubicBezTo>
                    <a:pt x="33" y="28"/>
                    <a:pt x="28" y="29"/>
                    <a:pt x="22" y="30"/>
                  </a:cubicBezTo>
                  <a:cubicBezTo>
                    <a:pt x="18" y="31"/>
                    <a:pt x="16" y="31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10" y="36"/>
                    <a:pt x="10" y="37"/>
                    <a:pt x="10" y="39"/>
                  </a:cubicBezTo>
                  <a:cubicBezTo>
                    <a:pt x="10" y="41"/>
                    <a:pt x="11" y="43"/>
                    <a:pt x="12" y="45"/>
                  </a:cubicBezTo>
                  <a:cubicBezTo>
                    <a:pt x="14" y="46"/>
                    <a:pt x="17" y="47"/>
                    <a:pt x="20" y="47"/>
                  </a:cubicBezTo>
                  <a:cubicBezTo>
                    <a:pt x="24" y="47"/>
                    <a:pt x="27" y="46"/>
                    <a:pt x="29" y="45"/>
                  </a:cubicBezTo>
                  <a:cubicBezTo>
                    <a:pt x="32" y="44"/>
                    <a:pt x="34" y="41"/>
                    <a:pt x="35" y="39"/>
                  </a:cubicBezTo>
                  <a:cubicBezTo>
                    <a:pt x="36" y="37"/>
                    <a:pt x="36" y="34"/>
                    <a:pt x="36" y="30"/>
                  </a:cubicBezTo>
                  <a:lnTo>
                    <a:pt x="36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šlïḑè"/>
            <p:cNvSpPr/>
            <p:nvPr/>
          </p:nvSpPr>
          <p:spPr bwMode="auto">
            <a:xfrm>
              <a:off x="7562344" y="3805695"/>
              <a:ext cx="30105" cy="2492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ŝḻîḍè"/>
            <p:cNvSpPr/>
            <p:nvPr/>
          </p:nvSpPr>
          <p:spPr bwMode="auto">
            <a:xfrm>
              <a:off x="7734614" y="3805695"/>
              <a:ext cx="188996" cy="254224"/>
            </a:xfrm>
            <a:custGeom>
              <a:avLst/>
              <a:gdLst>
                <a:gd name="T0" fmla="*/ 47 w 56"/>
                <a:gd name="T1" fmla="*/ 0 h 73"/>
                <a:gd name="T2" fmla="*/ 56 w 56"/>
                <a:gd name="T3" fmla="*/ 0 h 73"/>
                <a:gd name="T4" fmla="*/ 56 w 56"/>
                <a:gd name="T5" fmla="*/ 42 h 73"/>
                <a:gd name="T6" fmla="*/ 54 w 56"/>
                <a:gd name="T7" fmla="*/ 59 h 73"/>
                <a:gd name="T8" fmla="*/ 45 w 56"/>
                <a:gd name="T9" fmla="*/ 69 h 73"/>
                <a:gd name="T10" fmla="*/ 28 w 56"/>
                <a:gd name="T11" fmla="*/ 73 h 73"/>
                <a:gd name="T12" fmla="*/ 12 w 56"/>
                <a:gd name="T13" fmla="*/ 70 h 73"/>
                <a:gd name="T14" fmla="*/ 3 w 56"/>
                <a:gd name="T15" fmla="*/ 60 h 73"/>
                <a:gd name="T16" fmla="*/ 0 w 56"/>
                <a:gd name="T17" fmla="*/ 42 h 73"/>
                <a:gd name="T18" fmla="*/ 0 w 56"/>
                <a:gd name="T19" fmla="*/ 0 h 73"/>
                <a:gd name="T20" fmla="*/ 10 w 56"/>
                <a:gd name="T21" fmla="*/ 0 h 73"/>
                <a:gd name="T22" fmla="*/ 10 w 56"/>
                <a:gd name="T23" fmla="*/ 42 h 73"/>
                <a:gd name="T24" fmla="*/ 11 w 56"/>
                <a:gd name="T25" fmla="*/ 55 h 73"/>
                <a:gd name="T26" fmla="*/ 17 w 56"/>
                <a:gd name="T27" fmla="*/ 62 h 73"/>
                <a:gd name="T28" fmla="*/ 28 w 56"/>
                <a:gd name="T29" fmla="*/ 65 h 73"/>
                <a:gd name="T30" fmla="*/ 42 w 56"/>
                <a:gd name="T31" fmla="*/ 60 h 73"/>
                <a:gd name="T32" fmla="*/ 47 w 56"/>
                <a:gd name="T33" fmla="*/ 42 h 73"/>
                <a:gd name="T34" fmla="*/ 47 w 56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73">
                  <a:moveTo>
                    <a:pt x="47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9"/>
                    <a:pt x="56" y="55"/>
                    <a:pt x="54" y="59"/>
                  </a:cubicBezTo>
                  <a:cubicBezTo>
                    <a:pt x="52" y="63"/>
                    <a:pt x="49" y="67"/>
                    <a:pt x="45" y="69"/>
                  </a:cubicBezTo>
                  <a:cubicBezTo>
                    <a:pt x="41" y="72"/>
                    <a:pt x="35" y="73"/>
                    <a:pt x="28" y="73"/>
                  </a:cubicBezTo>
                  <a:cubicBezTo>
                    <a:pt x="22" y="73"/>
                    <a:pt x="16" y="72"/>
                    <a:pt x="12" y="70"/>
                  </a:cubicBezTo>
                  <a:cubicBezTo>
                    <a:pt x="8" y="67"/>
                    <a:pt x="5" y="64"/>
                    <a:pt x="3" y="60"/>
                  </a:cubicBezTo>
                  <a:cubicBezTo>
                    <a:pt x="1" y="55"/>
                    <a:pt x="0" y="49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8"/>
                    <a:pt x="10" y="52"/>
                    <a:pt x="11" y="55"/>
                  </a:cubicBezTo>
                  <a:cubicBezTo>
                    <a:pt x="13" y="58"/>
                    <a:pt x="14" y="61"/>
                    <a:pt x="17" y="62"/>
                  </a:cubicBezTo>
                  <a:cubicBezTo>
                    <a:pt x="20" y="64"/>
                    <a:pt x="24" y="65"/>
                    <a:pt x="28" y="65"/>
                  </a:cubicBezTo>
                  <a:cubicBezTo>
                    <a:pt x="35" y="65"/>
                    <a:pt x="40" y="63"/>
                    <a:pt x="42" y="60"/>
                  </a:cubicBezTo>
                  <a:cubicBezTo>
                    <a:pt x="45" y="57"/>
                    <a:pt x="47" y="51"/>
                    <a:pt x="47" y="4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ṧļiḍê"/>
            <p:cNvSpPr/>
            <p:nvPr/>
          </p:nvSpPr>
          <p:spPr bwMode="auto">
            <a:xfrm>
              <a:off x="7973785" y="3872596"/>
              <a:ext cx="140492" cy="182306"/>
            </a:xfrm>
            <a:custGeom>
              <a:avLst/>
              <a:gdLst>
                <a:gd name="T0" fmla="*/ 0 w 42"/>
                <a:gd name="T1" fmla="*/ 53 h 53"/>
                <a:gd name="T2" fmla="*/ 0 w 42"/>
                <a:gd name="T3" fmla="*/ 1 h 53"/>
                <a:gd name="T4" fmla="*/ 8 w 42"/>
                <a:gd name="T5" fmla="*/ 1 h 53"/>
                <a:gd name="T6" fmla="*/ 8 w 42"/>
                <a:gd name="T7" fmla="*/ 9 h 53"/>
                <a:gd name="T8" fmla="*/ 24 w 42"/>
                <a:gd name="T9" fmla="*/ 0 h 53"/>
                <a:gd name="T10" fmla="*/ 33 w 42"/>
                <a:gd name="T11" fmla="*/ 2 h 53"/>
                <a:gd name="T12" fmla="*/ 39 w 42"/>
                <a:gd name="T13" fmla="*/ 6 h 53"/>
                <a:gd name="T14" fmla="*/ 41 w 42"/>
                <a:gd name="T15" fmla="*/ 13 h 53"/>
                <a:gd name="T16" fmla="*/ 42 w 42"/>
                <a:gd name="T17" fmla="*/ 21 h 53"/>
                <a:gd name="T18" fmla="*/ 42 w 42"/>
                <a:gd name="T19" fmla="*/ 53 h 53"/>
                <a:gd name="T20" fmla="*/ 33 w 42"/>
                <a:gd name="T21" fmla="*/ 53 h 53"/>
                <a:gd name="T22" fmla="*/ 33 w 42"/>
                <a:gd name="T23" fmla="*/ 21 h 53"/>
                <a:gd name="T24" fmla="*/ 32 w 42"/>
                <a:gd name="T25" fmla="*/ 13 h 53"/>
                <a:gd name="T26" fmla="*/ 29 w 42"/>
                <a:gd name="T27" fmla="*/ 9 h 53"/>
                <a:gd name="T28" fmla="*/ 22 w 42"/>
                <a:gd name="T29" fmla="*/ 8 h 53"/>
                <a:gd name="T30" fmla="*/ 13 w 42"/>
                <a:gd name="T31" fmla="*/ 11 h 53"/>
                <a:gd name="T32" fmla="*/ 9 w 42"/>
                <a:gd name="T33" fmla="*/ 25 h 53"/>
                <a:gd name="T34" fmla="*/ 9 w 42"/>
                <a:gd name="T35" fmla="*/ 53 h 53"/>
                <a:gd name="T36" fmla="*/ 0 w 42"/>
                <a:gd name="T3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53">
                  <a:moveTo>
                    <a:pt x="0" y="5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27" y="0"/>
                    <a:pt x="30" y="1"/>
                    <a:pt x="33" y="2"/>
                  </a:cubicBezTo>
                  <a:cubicBezTo>
                    <a:pt x="35" y="3"/>
                    <a:pt x="37" y="4"/>
                    <a:pt x="39" y="6"/>
                  </a:cubicBezTo>
                  <a:cubicBezTo>
                    <a:pt x="40" y="8"/>
                    <a:pt x="41" y="10"/>
                    <a:pt x="41" y="13"/>
                  </a:cubicBezTo>
                  <a:cubicBezTo>
                    <a:pt x="42" y="14"/>
                    <a:pt x="42" y="17"/>
                    <a:pt x="42" y="21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8"/>
                    <a:pt x="33" y="15"/>
                    <a:pt x="32" y="13"/>
                  </a:cubicBezTo>
                  <a:cubicBezTo>
                    <a:pt x="31" y="12"/>
                    <a:pt x="30" y="10"/>
                    <a:pt x="29" y="9"/>
                  </a:cubicBezTo>
                  <a:cubicBezTo>
                    <a:pt x="27" y="8"/>
                    <a:pt x="25" y="8"/>
                    <a:pt x="22" y="8"/>
                  </a:cubicBezTo>
                  <a:cubicBezTo>
                    <a:pt x="19" y="8"/>
                    <a:pt x="15" y="9"/>
                    <a:pt x="13" y="11"/>
                  </a:cubicBezTo>
                  <a:cubicBezTo>
                    <a:pt x="10" y="14"/>
                    <a:pt x="9" y="18"/>
                    <a:pt x="9" y="25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ḻídè"/>
            <p:cNvSpPr/>
            <p:nvPr/>
          </p:nvSpPr>
          <p:spPr bwMode="auto">
            <a:xfrm>
              <a:off x="8161108" y="3805695"/>
              <a:ext cx="26760" cy="249207"/>
            </a:xfrm>
            <a:custGeom>
              <a:avLst/>
              <a:gdLst>
                <a:gd name="T0" fmla="*/ 0 w 16"/>
                <a:gd name="T1" fmla="*/ 23 h 149"/>
                <a:gd name="T2" fmla="*/ 0 w 16"/>
                <a:gd name="T3" fmla="*/ 0 h 149"/>
                <a:gd name="T4" fmla="*/ 16 w 16"/>
                <a:gd name="T5" fmla="*/ 0 h 149"/>
                <a:gd name="T6" fmla="*/ 16 w 16"/>
                <a:gd name="T7" fmla="*/ 23 h 149"/>
                <a:gd name="T8" fmla="*/ 0 w 16"/>
                <a:gd name="T9" fmla="*/ 23 h 149"/>
                <a:gd name="T10" fmla="*/ 0 w 16"/>
                <a:gd name="T11" fmla="*/ 149 h 149"/>
                <a:gd name="T12" fmla="*/ 0 w 16"/>
                <a:gd name="T13" fmla="*/ 42 h 149"/>
                <a:gd name="T14" fmla="*/ 16 w 16"/>
                <a:gd name="T15" fmla="*/ 42 h 149"/>
                <a:gd name="T16" fmla="*/ 16 w 16"/>
                <a:gd name="T17" fmla="*/ 149 h 149"/>
                <a:gd name="T18" fmla="*/ 0 w 16"/>
                <a:gd name="T1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9">
                  <a:moveTo>
                    <a:pt x="0" y="2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close/>
                  <a:moveTo>
                    <a:pt x="0" y="149"/>
                  </a:moveTo>
                  <a:lnTo>
                    <a:pt x="0" y="42"/>
                  </a:lnTo>
                  <a:lnTo>
                    <a:pt x="16" y="42"/>
                  </a:lnTo>
                  <a:lnTo>
                    <a:pt x="16" y="149"/>
                  </a:lnTo>
                  <a:lnTo>
                    <a:pt x="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ŝľîḑe"/>
            <p:cNvSpPr/>
            <p:nvPr/>
          </p:nvSpPr>
          <p:spPr bwMode="auto">
            <a:xfrm>
              <a:off x="8216301" y="3875941"/>
              <a:ext cx="160562" cy="178961"/>
            </a:xfrm>
            <a:custGeom>
              <a:avLst/>
              <a:gdLst>
                <a:gd name="T0" fmla="*/ 20 w 48"/>
                <a:gd name="T1" fmla="*/ 52 h 52"/>
                <a:gd name="T2" fmla="*/ 0 w 48"/>
                <a:gd name="T3" fmla="*/ 0 h 52"/>
                <a:gd name="T4" fmla="*/ 10 w 48"/>
                <a:gd name="T5" fmla="*/ 0 h 52"/>
                <a:gd name="T6" fmla="*/ 21 w 48"/>
                <a:gd name="T7" fmla="*/ 31 h 52"/>
                <a:gd name="T8" fmla="*/ 24 w 48"/>
                <a:gd name="T9" fmla="*/ 42 h 52"/>
                <a:gd name="T10" fmla="*/ 27 w 48"/>
                <a:gd name="T11" fmla="*/ 32 h 52"/>
                <a:gd name="T12" fmla="*/ 39 w 48"/>
                <a:gd name="T13" fmla="*/ 0 h 52"/>
                <a:gd name="T14" fmla="*/ 48 w 48"/>
                <a:gd name="T15" fmla="*/ 0 h 52"/>
                <a:gd name="T16" fmla="*/ 28 w 48"/>
                <a:gd name="T17" fmla="*/ 52 h 52"/>
                <a:gd name="T18" fmla="*/ 20 w 48"/>
                <a:gd name="T1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2">
                  <a:moveTo>
                    <a:pt x="20" y="5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2" y="35"/>
                    <a:pt x="23" y="38"/>
                    <a:pt x="24" y="42"/>
                  </a:cubicBezTo>
                  <a:cubicBezTo>
                    <a:pt x="25" y="39"/>
                    <a:pt x="26" y="36"/>
                    <a:pt x="27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lîḑe"/>
            <p:cNvSpPr/>
            <p:nvPr/>
          </p:nvSpPr>
          <p:spPr bwMode="auto">
            <a:xfrm>
              <a:off x="8393588" y="3872596"/>
              <a:ext cx="158890" cy="187323"/>
            </a:xfrm>
            <a:custGeom>
              <a:avLst/>
              <a:gdLst>
                <a:gd name="T0" fmla="*/ 38 w 47"/>
                <a:gd name="T1" fmla="*/ 36 h 54"/>
                <a:gd name="T2" fmla="*/ 47 w 47"/>
                <a:gd name="T3" fmla="*/ 37 h 54"/>
                <a:gd name="T4" fmla="*/ 39 w 47"/>
                <a:gd name="T5" fmla="*/ 50 h 54"/>
                <a:gd name="T6" fmla="*/ 24 w 47"/>
                <a:gd name="T7" fmla="*/ 54 h 54"/>
                <a:gd name="T8" fmla="*/ 6 w 47"/>
                <a:gd name="T9" fmla="*/ 47 h 54"/>
                <a:gd name="T10" fmla="*/ 0 w 47"/>
                <a:gd name="T11" fmla="*/ 27 h 54"/>
                <a:gd name="T12" fmla="*/ 6 w 47"/>
                <a:gd name="T13" fmla="*/ 7 h 54"/>
                <a:gd name="T14" fmla="*/ 24 w 47"/>
                <a:gd name="T15" fmla="*/ 0 h 54"/>
                <a:gd name="T16" fmla="*/ 41 w 47"/>
                <a:gd name="T17" fmla="*/ 7 h 54"/>
                <a:gd name="T18" fmla="*/ 47 w 47"/>
                <a:gd name="T19" fmla="*/ 27 h 54"/>
                <a:gd name="T20" fmla="*/ 47 w 47"/>
                <a:gd name="T21" fmla="*/ 29 h 54"/>
                <a:gd name="T22" fmla="*/ 9 w 47"/>
                <a:gd name="T23" fmla="*/ 29 h 54"/>
                <a:gd name="T24" fmla="*/ 13 w 47"/>
                <a:gd name="T25" fmla="*/ 42 h 54"/>
                <a:gd name="T26" fmla="*/ 24 w 47"/>
                <a:gd name="T27" fmla="*/ 47 h 54"/>
                <a:gd name="T28" fmla="*/ 33 w 47"/>
                <a:gd name="T29" fmla="*/ 44 h 54"/>
                <a:gd name="T30" fmla="*/ 38 w 47"/>
                <a:gd name="T31" fmla="*/ 36 h 54"/>
                <a:gd name="T32" fmla="*/ 9 w 47"/>
                <a:gd name="T33" fmla="*/ 22 h 54"/>
                <a:gd name="T34" fmla="*/ 38 w 47"/>
                <a:gd name="T35" fmla="*/ 22 h 54"/>
                <a:gd name="T36" fmla="*/ 35 w 47"/>
                <a:gd name="T37" fmla="*/ 12 h 54"/>
                <a:gd name="T38" fmla="*/ 24 w 47"/>
                <a:gd name="T39" fmla="*/ 7 h 54"/>
                <a:gd name="T40" fmla="*/ 14 w 47"/>
                <a:gd name="T41" fmla="*/ 11 h 54"/>
                <a:gd name="T42" fmla="*/ 9 w 47"/>
                <a:gd name="T43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38" y="36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46" y="43"/>
                    <a:pt x="43" y="47"/>
                    <a:pt x="39" y="50"/>
                  </a:cubicBezTo>
                  <a:cubicBezTo>
                    <a:pt x="35" y="53"/>
                    <a:pt x="30" y="54"/>
                    <a:pt x="24" y="54"/>
                  </a:cubicBezTo>
                  <a:cubicBezTo>
                    <a:pt x="17" y="54"/>
                    <a:pt x="11" y="52"/>
                    <a:pt x="6" y="47"/>
                  </a:cubicBezTo>
                  <a:cubicBezTo>
                    <a:pt x="2" y="42"/>
                    <a:pt x="0" y="36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1" y="0"/>
                    <a:pt x="36" y="2"/>
                    <a:pt x="41" y="7"/>
                  </a:cubicBezTo>
                  <a:cubicBezTo>
                    <a:pt x="45" y="12"/>
                    <a:pt x="47" y="18"/>
                    <a:pt x="47" y="27"/>
                  </a:cubicBezTo>
                  <a:cubicBezTo>
                    <a:pt x="47" y="27"/>
                    <a:pt x="47" y="28"/>
                    <a:pt x="47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5"/>
                    <a:pt x="11" y="39"/>
                    <a:pt x="13" y="42"/>
                  </a:cubicBezTo>
                  <a:cubicBezTo>
                    <a:pt x="16" y="45"/>
                    <a:pt x="20" y="47"/>
                    <a:pt x="24" y="47"/>
                  </a:cubicBezTo>
                  <a:cubicBezTo>
                    <a:pt x="28" y="47"/>
                    <a:pt x="30" y="46"/>
                    <a:pt x="33" y="44"/>
                  </a:cubicBezTo>
                  <a:cubicBezTo>
                    <a:pt x="35" y="43"/>
                    <a:pt x="37" y="40"/>
                    <a:pt x="38" y="36"/>
                  </a:cubicBezTo>
                  <a:close/>
                  <a:moveTo>
                    <a:pt x="9" y="22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38" y="18"/>
                    <a:pt x="37" y="14"/>
                    <a:pt x="35" y="12"/>
                  </a:cubicBezTo>
                  <a:cubicBezTo>
                    <a:pt x="32" y="9"/>
                    <a:pt x="28" y="7"/>
                    <a:pt x="24" y="7"/>
                  </a:cubicBezTo>
                  <a:cubicBezTo>
                    <a:pt x="20" y="7"/>
                    <a:pt x="16" y="9"/>
                    <a:pt x="14" y="11"/>
                  </a:cubicBezTo>
                  <a:cubicBezTo>
                    <a:pt x="11" y="14"/>
                    <a:pt x="9" y="18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S1ïḑê"/>
            <p:cNvSpPr/>
            <p:nvPr/>
          </p:nvSpPr>
          <p:spPr bwMode="auto">
            <a:xfrm>
              <a:off x="8589274" y="3872596"/>
              <a:ext cx="93661" cy="182306"/>
            </a:xfrm>
            <a:custGeom>
              <a:avLst/>
              <a:gdLst>
                <a:gd name="T0" fmla="*/ 0 w 28"/>
                <a:gd name="T1" fmla="*/ 53 h 53"/>
                <a:gd name="T2" fmla="*/ 0 w 28"/>
                <a:gd name="T3" fmla="*/ 1 h 53"/>
                <a:gd name="T4" fmla="*/ 8 w 28"/>
                <a:gd name="T5" fmla="*/ 1 h 53"/>
                <a:gd name="T6" fmla="*/ 8 w 28"/>
                <a:gd name="T7" fmla="*/ 9 h 53"/>
                <a:gd name="T8" fmla="*/ 14 w 28"/>
                <a:gd name="T9" fmla="*/ 2 h 53"/>
                <a:gd name="T10" fmla="*/ 19 w 28"/>
                <a:gd name="T11" fmla="*/ 0 h 53"/>
                <a:gd name="T12" fmla="*/ 28 w 28"/>
                <a:gd name="T13" fmla="*/ 3 h 53"/>
                <a:gd name="T14" fmla="*/ 25 w 28"/>
                <a:gd name="T15" fmla="*/ 11 h 53"/>
                <a:gd name="T16" fmla="*/ 19 w 28"/>
                <a:gd name="T17" fmla="*/ 9 h 53"/>
                <a:gd name="T18" fmla="*/ 14 w 28"/>
                <a:gd name="T19" fmla="*/ 11 h 53"/>
                <a:gd name="T20" fmla="*/ 10 w 28"/>
                <a:gd name="T21" fmla="*/ 16 h 53"/>
                <a:gd name="T22" fmla="*/ 9 w 28"/>
                <a:gd name="T23" fmla="*/ 26 h 53"/>
                <a:gd name="T24" fmla="*/ 9 w 28"/>
                <a:gd name="T25" fmla="*/ 53 h 53"/>
                <a:gd name="T26" fmla="*/ 0 w 28"/>
                <a:gd name="T2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0" y="5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5"/>
                    <a:pt x="12" y="3"/>
                    <a:pt x="14" y="2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2" y="0"/>
                    <a:pt x="25" y="1"/>
                    <a:pt x="28" y="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9"/>
                    <a:pt x="19" y="9"/>
                  </a:cubicBezTo>
                  <a:cubicBezTo>
                    <a:pt x="17" y="9"/>
                    <a:pt x="15" y="10"/>
                    <a:pt x="14" y="11"/>
                  </a:cubicBezTo>
                  <a:cubicBezTo>
                    <a:pt x="12" y="12"/>
                    <a:pt x="11" y="14"/>
                    <a:pt x="10" y="16"/>
                  </a:cubicBezTo>
                  <a:cubicBezTo>
                    <a:pt x="9" y="19"/>
                    <a:pt x="9" y="22"/>
                    <a:pt x="9" y="26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ŝlîḋê"/>
            <p:cNvSpPr/>
            <p:nvPr/>
          </p:nvSpPr>
          <p:spPr bwMode="auto">
            <a:xfrm>
              <a:off x="8689625" y="3872596"/>
              <a:ext cx="145510" cy="187323"/>
            </a:xfrm>
            <a:custGeom>
              <a:avLst/>
              <a:gdLst>
                <a:gd name="T0" fmla="*/ 0 w 43"/>
                <a:gd name="T1" fmla="*/ 37 h 54"/>
                <a:gd name="T2" fmla="*/ 8 w 43"/>
                <a:gd name="T3" fmla="*/ 36 h 54"/>
                <a:gd name="T4" fmla="*/ 13 w 43"/>
                <a:gd name="T5" fmla="*/ 44 h 54"/>
                <a:gd name="T6" fmla="*/ 22 w 43"/>
                <a:gd name="T7" fmla="*/ 47 h 54"/>
                <a:gd name="T8" fmla="*/ 31 w 43"/>
                <a:gd name="T9" fmla="*/ 44 h 54"/>
                <a:gd name="T10" fmla="*/ 34 w 43"/>
                <a:gd name="T11" fmla="*/ 39 h 54"/>
                <a:gd name="T12" fmla="*/ 31 w 43"/>
                <a:gd name="T13" fmla="*/ 34 h 54"/>
                <a:gd name="T14" fmla="*/ 22 w 43"/>
                <a:gd name="T15" fmla="*/ 31 h 54"/>
                <a:gd name="T16" fmla="*/ 9 w 43"/>
                <a:gd name="T17" fmla="*/ 27 h 54"/>
                <a:gd name="T18" fmla="*/ 3 w 43"/>
                <a:gd name="T19" fmla="*/ 22 h 54"/>
                <a:gd name="T20" fmla="*/ 1 w 43"/>
                <a:gd name="T21" fmla="*/ 15 h 54"/>
                <a:gd name="T22" fmla="*/ 3 w 43"/>
                <a:gd name="T23" fmla="*/ 8 h 54"/>
                <a:gd name="T24" fmla="*/ 7 w 43"/>
                <a:gd name="T25" fmla="*/ 4 h 54"/>
                <a:gd name="T26" fmla="*/ 13 w 43"/>
                <a:gd name="T27" fmla="*/ 1 h 54"/>
                <a:gd name="T28" fmla="*/ 20 w 43"/>
                <a:gd name="T29" fmla="*/ 0 h 54"/>
                <a:gd name="T30" fmla="*/ 31 w 43"/>
                <a:gd name="T31" fmla="*/ 2 h 54"/>
                <a:gd name="T32" fmla="*/ 38 w 43"/>
                <a:gd name="T33" fmla="*/ 6 h 54"/>
                <a:gd name="T34" fmla="*/ 41 w 43"/>
                <a:gd name="T35" fmla="*/ 15 h 54"/>
                <a:gd name="T36" fmla="*/ 32 w 43"/>
                <a:gd name="T37" fmla="*/ 16 h 54"/>
                <a:gd name="T38" fmla="*/ 29 w 43"/>
                <a:gd name="T39" fmla="*/ 9 h 54"/>
                <a:gd name="T40" fmla="*/ 21 w 43"/>
                <a:gd name="T41" fmla="*/ 7 h 54"/>
                <a:gd name="T42" fmla="*/ 12 w 43"/>
                <a:gd name="T43" fmla="*/ 9 h 54"/>
                <a:gd name="T44" fmla="*/ 10 w 43"/>
                <a:gd name="T45" fmla="*/ 14 h 54"/>
                <a:gd name="T46" fmla="*/ 11 w 43"/>
                <a:gd name="T47" fmla="*/ 17 h 54"/>
                <a:gd name="T48" fmla="*/ 14 w 43"/>
                <a:gd name="T49" fmla="*/ 19 h 54"/>
                <a:gd name="T50" fmla="*/ 22 w 43"/>
                <a:gd name="T51" fmla="*/ 22 h 54"/>
                <a:gd name="T52" fmla="*/ 35 w 43"/>
                <a:gd name="T53" fmla="*/ 26 h 54"/>
                <a:gd name="T54" fmla="*/ 41 w 43"/>
                <a:gd name="T55" fmla="*/ 30 h 54"/>
                <a:gd name="T56" fmla="*/ 43 w 43"/>
                <a:gd name="T57" fmla="*/ 38 h 54"/>
                <a:gd name="T58" fmla="*/ 40 w 43"/>
                <a:gd name="T59" fmla="*/ 46 h 54"/>
                <a:gd name="T60" fmla="*/ 33 w 43"/>
                <a:gd name="T61" fmla="*/ 52 h 54"/>
                <a:gd name="T62" fmla="*/ 22 w 43"/>
                <a:gd name="T63" fmla="*/ 54 h 54"/>
                <a:gd name="T64" fmla="*/ 7 w 43"/>
                <a:gd name="T65" fmla="*/ 50 h 54"/>
                <a:gd name="T66" fmla="*/ 0 w 43"/>
                <a:gd name="T67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54">
                  <a:moveTo>
                    <a:pt x="0" y="37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9" y="40"/>
                    <a:pt x="10" y="42"/>
                    <a:pt x="13" y="44"/>
                  </a:cubicBezTo>
                  <a:cubicBezTo>
                    <a:pt x="15" y="46"/>
                    <a:pt x="18" y="47"/>
                    <a:pt x="22" y="47"/>
                  </a:cubicBezTo>
                  <a:cubicBezTo>
                    <a:pt x="26" y="47"/>
                    <a:pt x="29" y="46"/>
                    <a:pt x="31" y="44"/>
                  </a:cubicBezTo>
                  <a:cubicBezTo>
                    <a:pt x="33" y="43"/>
                    <a:pt x="34" y="41"/>
                    <a:pt x="34" y="39"/>
                  </a:cubicBezTo>
                  <a:cubicBezTo>
                    <a:pt x="34" y="37"/>
                    <a:pt x="33" y="35"/>
                    <a:pt x="31" y="34"/>
                  </a:cubicBezTo>
                  <a:cubicBezTo>
                    <a:pt x="30" y="33"/>
                    <a:pt x="27" y="32"/>
                    <a:pt x="22" y="31"/>
                  </a:cubicBezTo>
                  <a:cubicBezTo>
                    <a:pt x="16" y="29"/>
                    <a:pt x="11" y="28"/>
                    <a:pt x="9" y="27"/>
                  </a:cubicBezTo>
                  <a:cubicBezTo>
                    <a:pt x="6" y="26"/>
                    <a:pt x="4" y="24"/>
                    <a:pt x="3" y="22"/>
                  </a:cubicBezTo>
                  <a:cubicBezTo>
                    <a:pt x="2" y="20"/>
                    <a:pt x="1" y="17"/>
                    <a:pt x="1" y="15"/>
                  </a:cubicBezTo>
                  <a:cubicBezTo>
                    <a:pt x="1" y="13"/>
                    <a:pt x="2" y="10"/>
                    <a:pt x="3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9" y="3"/>
                    <a:pt x="10" y="2"/>
                    <a:pt x="13" y="1"/>
                  </a:cubicBezTo>
                  <a:cubicBezTo>
                    <a:pt x="15" y="0"/>
                    <a:pt x="18" y="0"/>
                    <a:pt x="20" y="0"/>
                  </a:cubicBezTo>
                  <a:cubicBezTo>
                    <a:pt x="24" y="0"/>
                    <a:pt x="28" y="1"/>
                    <a:pt x="31" y="2"/>
                  </a:cubicBezTo>
                  <a:cubicBezTo>
                    <a:pt x="34" y="3"/>
                    <a:pt x="36" y="4"/>
                    <a:pt x="38" y="6"/>
                  </a:cubicBezTo>
                  <a:cubicBezTo>
                    <a:pt x="39" y="8"/>
                    <a:pt x="40" y="11"/>
                    <a:pt x="41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3"/>
                    <a:pt x="31" y="11"/>
                    <a:pt x="29" y="9"/>
                  </a:cubicBezTo>
                  <a:cubicBezTo>
                    <a:pt x="27" y="8"/>
                    <a:pt x="24" y="7"/>
                    <a:pt x="21" y="7"/>
                  </a:cubicBezTo>
                  <a:cubicBezTo>
                    <a:pt x="17" y="7"/>
                    <a:pt x="14" y="8"/>
                    <a:pt x="12" y="9"/>
                  </a:cubicBezTo>
                  <a:cubicBezTo>
                    <a:pt x="11" y="11"/>
                    <a:pt x="10" y="12"/>
                    <a:pt x="10" y="14"/>
                  </a:cubicBezTo>
                  <a:cubicBezTo>
                    <a:pt x="10" y="15"/>
                    <a:pt x="10" y="16"/>
                    <a:pt x="11" y="17"/>
                  </a:cubicBezTo>
                  <a:cubicBezTo>
                    <a:pt x="12" y="18"/>
                    <a:pt x="13" y="19"/>
                    <a:pt x="14" y="19"/>
                  </a:cubicBezTo>
                  <a:cubicBezTo>
                    <a:pt x="15" y="20"/>
                    <a:pt x="18" y="20"/>
                    <a:pt x="22" y="22"/>
                  </a:cubicBezTo>
                  <a:cubicBezTo>
                    <a:pt x="28" y="23"/>
                    <a:pt x="32" y="25"/>
                    <a:pt x="35" y="26"/>
                  </a:cubicBezTo>
                  <a:cubicBezTo>
                    <a:pt x="37" y="27"/>
                    <a:pt x="39" y="28"/>
                    <a:pt x="41" y="30"/>
                  </a:cubicBezTo>
                  <a:cubicBezTo>
                    <a:pt x="42" y="32"/>
                    <a:pt x="43" y="35"/>
                    <a:pt x="43" y="38"/>
                  </a:cubicBezTo>
                  <a:cubicBezTo>
                    <a:pt x="43" y="41"/>
                    <a:pt x="42" y="43"/>
                    <a:pt x="40" y="46"/>
                  </a:cubicBezTo>
                  <a:cubicBezTo>
                    <a:pt x="39" y="49"/>
                    <a:pt x="36" y="51"/>
                    <a:pt x="33" y="52"/>
                  </a:cubicBezTo>
                  <a:cubicBezTo>
                    <a:pt x="30" y="53"/>
                    <a:pt x="26" y="54"/>
                    <a:pt x="22" y="54"/>
                  </a:cubicBezTo>
                  <a:cubicBezTo>
                    <a:pt x="15" y="54"/>
                    <a:pt x="10" y="53"/>
                    <a:pt x="7" y="50"/>
                  </a:cubicBezTo>
                  <a:cubicBezTo>
                    <a:pt x="3" y="47"/>
                    <a:pt x="1" y="43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ṥlïďê"/>
            <p:cNvSpPr/>
            <p:nvPr/>
          </p:nvSpPr>
          <p:spPr bwMode="auto">
            <a:xfrm>
              <a:off x="8868585" y="3805695"/>
              <a:ext cx="30105" cy="249207"/>
            </a:xfrm>
            <a:custGeom>
              <a:avLst/>
              <a:gdLst>
                <a:gd name="T0" fmla="*/ 0 w 18"/>
                <a:gd name="T1" fmla="*/ 23 h 149"/>
                <a:gd name="T2" fmla="*/ 0 w 18"/>
                <a:gd name="T3" fmla="*/ 0 h 149"/>
                <a:gd name="T4" fmla="*/ 18 w 18"/>
                <a:gd name="T5" fmla="*/ 0 h 149"/>
                <a:gd name="T6" fmla="*/ 18 w 18"/>
                <a:gd name="T7" fmla="*/ 23 h 149"/>
                <a:gd name="T8" fmla="*/ 0 w 18"/>
                <a:gd name="T9" fmla="*/ 23 h 149"/>
                <a:gd name="T10" fmla="*/ 0 w 18"/>
                <a:gd name="T11" fmla="*/ 149 h 149"/>
                <a:gd name="T12" fmla="*/ 0 w 18"/>
                <a:gd name="T13" fmla="*/ 42 h 149"/>
                <a:gd name="T14" fmla="*/ 18 w 18"/>
                <a:gd name="T15" fmla="*/ 42 h 149"/>
                <a:gd name="T16" fmla="*/ 18 w 18"/>
                <a:gd name="T17" fmla="*/ 149 h 149"/>
                <a:gd name="T18" fmla="*/ 0 w 18"/>
                <a:gd name="T1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9">
                  <a:moveTo>
                    <a:pt x="0" y="23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23"/>
                  </a:lnTo>
                  <a:lnTo>
                    <a:pt x="0" y="23"/>
                  </a:lnTo>
                  <a:close/>
                  <a:moveTo>
                    <a:pt x="0" y="149"/>
                  </a:moveTo>
                  <a:lnTo>
                    <a:pt x="0" y="42"/>
                  </a:lnTo>
                  <a:lnTo>
                    <a:pt x="18" y="42"/>
                  </a:lnTo>
                  <a:lnTo>
                    <a:pt x="18" y="149"/>
                  </a:lnTo>
                  <a:lnTo>
                    <a:pt x="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śḻïḋê"/>
            <p:cNvSpPr/>
            <p:nvPr/>
          </p:nvSpPr>
          <p:spPr bwMode="auto">
            <a:xfrm>
              <a:off x="8925451" y="3812385"/>
              <a:ext cx="86971" cy="247533"/>
            </a:xfrm>
            <a:custGeom>
              <a:avLst/>
              <a:gdLst>
                <a:gd name="T0" fmla="*/ 24 w 26"/>
                <a:gd name="T1" fmla="*/ 62 h 71"/>
                <a:gd name="T2" fmla="*/ 26 w 26"/>
                <a:gd name="T3" fmla="*/ 70 h 71"/>
                <a:gd name="T4" fmla="*/ 19 w 26"/>
                <a:gd name="T5" fmla="*/ 71 h 71"/>
                <a:gd name="T6" fmla="*/ 12 w 26"/>
                <a:gd name="T7" fmla="*/ 69 h 71"/>
                <a:gd name="T8" fmla="*/ 8 w 26"/>
                <a:gd name="T9" fmla="*/ 65 h 71"/>
                <a:gd name="T10" fmla="*/ 7 w 26"/>
                <a:gd name="T11" fmla="*/ 55 h 71"/>
                <a:gd name="T12" fmla="*/ 7 w 26"/>
                <a:gd name="T13" fmla="*/ 25 h 71"/>
                <a:gd name="T14" fmla="*/ 0 w 26"/>
                <a:gd name="T15" fmla="*/ 25 h 71"/>
                <a:gd name="T16" fmla="*/ 0 w 26"/>
                <a:gd name="T17" fmla="*/ 18 h 71"/>
                <a:gd name="T18" fmla="*/ 7 w 26"/>
                <a:gd name="T19" fmla="*/ 18 h 71"/>
                <a:gd name="T20" fmla="*/ 7 w 26"/>
                <a:gd name="T21" fmla="*/ 5 h 71"/>
                <a:gd name="T22" fmla="*/ 16 w 26"/>
                <a:gd name="T23" fmla="*/ 0 h 71"/>
                <a:gd name="T24" fmla="*/ 16 w 26"/>
                <a:gd name="T25" fmla="*/ 18 h 71"/>
                <a:gd name="T26" fmla="*/ 24 w 26"/>
                <a:gd name="T27" fmla="*/ 18 h 71"/>
                <a:gd name="T28" fmla="*/ 24 w 26"/>
                <a:gd name="T29" fmla="*/ 25 h 71"/>
                <a:gd name="T30" fmla="*/ 16 w 26"/>
                <a:gd name="T31" fmla="*/ 25 h 71"/>
                <a:gd name="T32" fmla="*/ 16 w 26"/>
                <a:gd name="T33" fmla="*/ 55 h 71"/>
                <a:gd name="T34" fmla="*/ 16 w 26"/>
                <a:gd name="T35" fmla="*/ 60 h 71"/>
                <a:gd name="T36" fmla="*/ 18 w 26"/>
                <a:gd name="T37" fmla="*/ 62 h 71"/>
                <a:gd name="T38" fmla="*/ 21 w 26"/>
                <a:gd name="T39" fmla="*/ 62 h 71"/>
                <a:gd name="T40" fmla="*/ 24 w 26"/>
                <a:gd name="T41" fmla="*/ 6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71">
                  <a:moveTo>
                    <a:pt x="24" y="62"/>
                  </a:moveTo>
                  <a:cubicBezTo>
                    <a:pt x="26" y="70"/>
                    <a:pt x="26" y="70"/>
                    <a:pt x="26" y="70"/>
                  </a:cubicBezTo>
                  <a:cubicBezTo>
                    <a:pt x="23" y="70"/>
                    <a:pt x="21" y="71"/>
                    <a:pt x="19" y="71"/>
                  </a:cubicBezTo>
                  <a:cubicBezTo>
                    <a:pt x="16" y="71"/>
                    <a:pt x="13" y="70"/>
                    <a:pt x="12" y="69"/>
                  </a:cubicBezTo>
                  <a:cubicBezTo>
                    <a:pt x="10" y="68"/>
                    <a:pt x="9" y="67"/>
                    <a:pt x="8" y="65"/>
                  </a:cubicBezTo>
                  <a:cubicBezTo>
                    <a:pt x="7" y="63"/>
                    <a:pt x="7" y="60"/>
                    <a:pt x="7" y="5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8"/>
                    <a:pt x="16" y="59"/>
                    <a:pt x="16" y="60"/>
                  </a:cubicBezTo>
                  <a:cubicBezTo>
                    <a:pt x="16" y="61"/>
                    <a:pt x="17" y="61"/>
                    <a:pt x="18" y="62"/>
                  </a:cubicBezTo>
                  <a:cubicBezTo>
                    <a:pt x="18" y="62"/>
                    <a:pt x="19" y="62"/>
                    <a:pt x="21" y="62"/>
                  </a:cubicBezTo>
                  <a:cubicBezTo>
                    <a:pt x="22" y="62"/>
                    <a:pt x="23" y="62"/>
                    <a:pt x="2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ṡ1ïďé"/>
            <p:cNvSpPr/>
            <p:nvPr/>
          </p:nvSpPr>
          <p:spPr bwMode="auto">
            <a:xfrm>
              <a:off x="9019112" y="3875941"/>
              <a:ext cx="162235" cy="252552"/>
            </a:xfrm>
            <a:custGeom>
              <a:avLst/>
              <a:gdLst>
                <a:gd name="T0" fmla="*/ 5 w 48"/>
                <a:gd name="T1" fmla="*/ 72 h 73"/>
                <a:gd name="T2" fmla="*/ 4 w 48"/>
                <a:gd name="T3" fmla="*/ 64 h 73"/>
                <a:gd name="T4" fmla="*/ 9 w 48"/>
                <a:gd name="T5" fmla="*/ 64 h 73"/>
                <a:gd name="T6" fmla="*/ 13 w 48"/>
                <a:gd name="T7" fmla="*/ 63 h 73"/>
                <a:gd name="T8" fmla="*/ 16 w 48"/>
                <a:gd name="T9" fmla="*/ 61 h 73"/>
                <a:gd name="T10" fmla="*/ 19 w 48"/>
                <a:gd name="T11" fmla="*/ 54 h 73"/>
                <a:gd name="T12" fmla="*/ 20 w 48"/>
                <a:gd name="T13" fmla="*/ 52 h 73"/>
                <a:gd name="T14" fmla="*/ 0 w 48"/>
                <a:gd name="T15" fmla="*/ 0 h 73"/>
                <a:gd name="T16" fmla="*/ 10 w 48"/>
                <a:gd name="T17" fmla="*/ 0 h 73"/>
                <a:gd name="T18" fmla="*/ 20 w 48"/>
                <a:gd name="T19" fmla="*/ 30 h 73"/>
                <a:gd name="T20" fmla="*/ 24 w 48"/>
                <a:gd name="T21" fmla="*/ 42 h 73"/>
                <a:gd name="T22" fmla="*/ 28 w 48"/>
                <a:gd name="T23" fmla="*/ 30 h 73"/>
                <a:gd name="T24" fmla="*/ 39 w 48"/>
                <a:gd name="T25" fmla="*/ 0 h 73"/>
                <a:gd name="T26" fmla="*/ 48 w 48"/>
                <a:gd name="T27" fmla="*/ 0 h 73"/>
                <a:gd name="T28" fmla="*/ 28 w 48"/>
                <a:gd name="T29" fmla="*/ 53 h 73"/>
                <a:gd name="T30" fmla="*/ 23 w 48"/>
                <a:gd name="T31" fmla="*/ 65 h 73"/>
                <a:gd name="T32" fmla="*/ 18 w 48"/>
                <a:gd name="T33" fmla="*/ 71 h 73"/>
                <a:gd name="T34" fmla="*/ 10 w 48"/>
                <a:gd name="T35" fmla="*/ 73 h 73"/>
                <a:gd name="T36" fmla="*/ 5 w 48"/>
                <a:gd name="T37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3">
                  <a:moveTo>
                    <a:pt x="5" y="72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6" y="64"/>
                    <a:pt x="7" y="64"/>
                    <a:pt x="9" y="64"/>
                  </a:cubicBezTo>
                  <a:cubicBezTo>
                    <a:pt x="11" y="64"/>
                    <a:pt x="12" y="64"/>
                    <a:pt x="13" y="63"/>
                  </a:cubicBezTo>
                  <a:cubicBezTo>
                    <a:pt x="15" y="63"/>
                    <a:pt x="16" y="62"/>
                    <a:pt x="16" y="61"/>
                  </a:cubicBezTo>
                  <a:cubicBezTo>
                    <a:pt x="17" y="60"/>
                    <a:pt x="18" y="58"/>
                    <a:pt x="19" y="54"/>
                  </a:cubicBezTo>
                  <a:cubicBezTo>
                    <a:pt x="19" y="54"/>
                    <a:pt x="19" y="53"/>
                    <a:pt x="20" y="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2" y="34"/>
                    <a:pt x="23" y="38"/>
                    <a:pt x="24" y="42"/>
                  </a:cubicBezTo>
                  <a:cubicBezTo>
                    <a:pt x="25" y="38"/>
                    <a:pt x="26" y="34"/>
                    <a:pt x="28" y="3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6" y="58"/>
                    <a:pt x="24" y="62"/>
                    <a:pt x="23" y="65"/>
                  </a:cubicBezTo>
                  <a:cubicBezTo>
                    <a:pt x="21" y="67"/>
                    <a:pt x="20" y="70"/>
                    <a:pt x="18" y="71"/>
                  </a:cubicBezTo>
                  <a:cubicBezTo>
                    <a:pt x="16" y="72"/>
                    <a:pt x="13" y="73"/>
                    <a:pt x="10" y="73"/>
                  </a:cubicBezTo>
                  <a:cubicBezTo>
                    <a:pt x="9" y="73"/>
                    <a:pt x="7" y="73"/>
                    <a:pt x="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6" name="标题 8"/>
          <p:cNvSpPr>
            <a:spLocks noGrp="1"/>
          </p:cNvSpPr>
          <p:nvPr>
            <p:ph type="title" hasCustomPrompt="1"/>
          </p:nvPr>
        </p:nvSpPr>
        <p:spPr>
          <a:xfrm>
            <a:off x="1014643" y="459417"/>
            <a:ext cx="3740238" cy="418110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sz="2800" b="1">
                <a:solidFill>
                  <a:schemeClr val="accent1"/>
                </a:solidFill>
                <a:latin typeface="+mj-ea"/>
                <a:ea typeface="+mj-ea"/>
              </a:rPr>
              <a:t>请输入你的标题或观点</a:t>
            </a:r>
          </a:p>
        </p:txBody>
      </p:sp>
      <p:sp>
        <p:nvSpPr>
          <p:cNvPr id="117" name="矩形 116"/>
          <p:cNvSpPr/>
          <p:nvPr userDrawn="1"/>
        </p:nvSpPr>
        <p:spPr>
          <a:xfrm flipV="1">
            <a:off x="0" y="6736079"/>
            <a:ext cx="12192000" cy="1447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 userDrawn="1"/>
        </p:nvSpPr>
        <p:spPr>
          <a:xfrm>
            <a:off x="-1" y="6650145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A621-019D-4AC7-9DF6-89835C72EE9C}" type="datetimeFigureOut">
              <a:rPr lang="zh-CN" altLang="en-US" smtClean="0"/>
              <a:t>2024/7/7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EAFBD-B385-4021-8CEE-5F66E8E530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888481" y="3912435"/>
            <a:ext cx="5294530" cy="2945565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 flipH="1"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4671827"/>
              <a:gd name="connsiteX1" fmla="*/ 12192000 w 12192000"/>
              <a:gd name="connsiteY1" fmla="*/ 0 h 4671827"/>
              <a:gd name="connsiteX2" fmla="*/ 12192000 w 12192000"/>
              <a:gd name="connsiteY2" fmla="*/ 4220738 h 4671827"/>
              <a:gd name="connsiteX3" fmla="*/ 11806286 w 12192000"/>
              <a:gd name="connsiteY3" fmla="*/ 4326250 h 4671827"/>
              <a:gd name="connsiteX4" fmla="*/ 6545772 w 12192000"/>
              <a:gd name="connsiteY4" fmla="*/ 4460421 h 4671827"/>
              <a:gd name="connsiteX5" fmla="*/ 173496 w 12192000"/>
              <a:gd name="connsiteY5" fmla="*/ 1290398 h 4671827"/>
              <a:gd name="connsiteX6" fmla="*/ 0 w 12192000"/>
              <a:gd name="connsiteY6" fmla="*/ 1100569 h 467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71827">
                <a:moveTo>
                  <a:pt x="0" y="0"/>
                </a:moveTo>
                <a:lnTo>
                  <a:pt x="12192000" y="0"/>
                </a:lnTo>
                <a:lnTo>
                  <a:pt x="12192000" y="4220738"/>
                </a:lnTo>
                <a:lnTo>
                  <a:pt x="11806286" y="4326250"/>
                </a:lnTo>
                <a:cubicBezTo>
                  <a:pt x="10241460" y="4721685"/>
                  <a:pt x="8426722" y="4793184"/>
                  <a:pt x="6545772" y="4460421"/>
                </a:cubicBezTo>
                <a:cubicBezTo>
                  <a:pt x="3881092" y="3989006"/>
                  <a:pt x="1619589" y="2801096"/>
                  <a:pt x="173496" y="1290398"/>
                </a:cubicBezTo>
                <a:lnTo>
                  <a:pt x="0" y="1100569"/>
                </a:lnTo>
                <a:close/>
              </a:path>
            </a:pathLst>
          </a:custGeom>
          <a:blipFill>
            <a:blip r:embed="rId4"/>
            <a:srcRect/>
            <a:stretch>
              <a:fillRect t="-64008" b="-640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rot="269089" flipH="1">
            <a:off x="874244" y="367095"/>
            <a:ext cx="11259722" cy="3539814"/>
          </a:xfrm>
          <a:custGeom>
            <a:avLst/>
            <a:gdLst>
              <a:gd name="connsiteX0" fmla="*/ 63319 w 11259722"/>
              <a:gd name="connsiteY0" fmla="*/ 0 h 3539814"/>
              <a:gd name="connsiteX1" fmla="*/ 0 w 11259722"/>
              <a:gd name="connsiteY1" fmla="*/ 807280 h 3539814"/>
              <a:gd name="connsiteX2" fmla="*/ 139927 w 11259722"/>
              <a:gd name="connsiteY2" fmla="*/ 923427 h 3539814"/>
              <a:gd name="connsiteX3" fmla="*/ 6302853 w 11259722"/>
              <a:gd name="connsiteY3" fmla="*/ 3361506 h 3539814"/>
              <a:gd name="connsiteX4" fmla="*/ 11019732 w 11259722"/>
              <a:gd name="connsiteY4" fmla="*/ 3360474 h 3539814"/>
              <a:gd name="connsiteX5" fmla="*/ 11259722 w 11259722"/>
              <a:gd name="connsiteY5" fmla="*/ 3316005 h 3539814"/>
              <a:gd name="connsiteX6" fmla="*/ 11044360 w 11259722"/>
              <a:gd name="connsiteY6" fmla="*/ 3334015 h 3539814"/>
              <a:gd name="connsiteX7" fmla="*/ 6396216 w 11259722"/>
              <a:gd name="connsiteY7" fmla="*/ 2970339 h 3539814"/>
              <a:gd name="connsiteX8" fmla="*/ 225389 w 11259722"/>
              <a:gd name="connsiteY8" fmla="*/ 152469 h 353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59722" h="3539814">
                <a:moveTo>
                  <a:pt x="63319" y="0"/>
                </a:moveTo>
                <a:lnTo>
                  <a:pt x="0" y="807280"/>
                </a:lnTo>
                <a:lnTo>
                  <a:pt x="139927" y="923427"/>
                </a:lnTo>
                <a:cubicBezTo>
                  <a:pt x="1606641" y="2084849"/>
                  <a:pt x="3775497" y="2988747"/>
                  <a:pt x="6302853" y="3361506"/>
                </a:cubicBezTo>
                <a:cubicBezTo>
                  <a:pt x="7967934" y="3607088"/>
                  <a:pt x="9581728" y="3591615"/>
                  <a:pt x="11019732" y="3360474"/>
                </a:cubicBezTo>
                <a:lnTo>
                  <a:pt x="11259722" y="3316005"/>
                </a:lnTo>
                <a:lnTo>
                  <a:pt x="11044360" y="3334015"/>
                </a:lnTo>
                <a:cubicBezTo>
                  <a:pt x="9611604" y="3423398"/>
                  <a:pt x="8020297" y="3312090"/>
                  <a:pt x="6396216" y="2970339"/>
                </a:cubicBezTo>
                <a:cubicBezTo>
                  <a:pt x="3766752" y="2417028"/>
                  <a:pt x="1580351" y="1370964"/>
                  <a:pt x="225389" y="152469"/>
                </a:cubicBezTo>
                <a:close/>
              </a:path>
            </a:pathLst>
          </a:custGeom>
          <a:solidFill>
            <a:srgbClr val="008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3109" y="5784215"/>
            <a:ext cx="8568443" cy="415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/>
                <a:cs typeface="+mn-ea"/>
                <a:sym typeface="+mn-lt"/>
              </a:rPr>
              <a:t>夏婉可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/>
                <a:cs typeface="+mn-ea"/>
                <a:sym typeface="+mn-lt"/>
              </a:rPr>
              <a:t>2024/7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110" y="4179570"/>
            <a:ext cx="10610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实验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2——Python 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编程语言设计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zh-CN" altLang="en-US" dirty="0"/>
              <a:t>：实验结果和结论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7646984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b="1" dirty="0"/>
              <a:t>类模块测试案例：</a:t>
            </a:r>
            <a:endParaRPr lang="en-US" altLang="zh-CN" sz="2800" b="1" dirty="0"/>
          </a:p>
          <a:p>
            <a:pPr fontAlgn="auto"/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函数签名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高级功能扩展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异常报错处理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语法树生成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altLang="zh-CN" sz="2800" b="1" dirty="0"/>
              <a:t>I/O</a:t>
            </a:r>
            <a:r>
              <a:rPr lang="zh-CN" altLang="en-US" sz="2800" b="1" dirty="0"/>
              <a:t>格式化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高亮</a:t>
            </a:r>
            <a:endParaRPr lang="en-US" altLang="zh-CN" sz="28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CFB3E4-77FF-3E4A-7394-1080EA25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1" y="459417"/>
            <a:ext cx="5705543" cy="6053309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43DF823F-0A14-D05A-215D-4C6A77B9299F}"/>
              </a:ext>
            </a:extLst>
          </p:cNvPr>
          <p:cNvSpPr/>
          <p:nvPr/>
        </p:nvSpPr>
        <p:spPr>
          <a:xfrm>
            <a:off x="3084560" y="4531659"/>
            <a:ext cx="1670321" cy="4293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7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zh-CN" altLang="en-US" dirty="0"/>
              <a:t>：实验结果和结论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7646984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b="1" dirty="0"/>
              <a:t>和原生</a:t>
            </a:r>
            <a:r>
              <a:rPr lang="en-US" altLang="zh-CN" sz="2800" b="1" dirty="0"/>
              <a:t>Python</a:t>
            </a:r>
            <a:r>
              <a:rPr lang="zh-CN" altLang="en-US" sz="2800" b="1" dirty="0"/>
              <a:t>的对比：</a:t>
            </a:r>
            <a:endParaRPr lang="en-US" altLang="zh-CN" sz="2800" b="1" dirty="0"/>
          </a:p>
          <a:p>
            <a:pPr fontAlgn="auto"/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代码结构与组织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可重用性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代码可读性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格式化输入输出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数据处理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出错处理</a:t>
            </a:r>
            <a:endParaRPr lang="en-US" altLang="zh-CN" sz="2800" b="1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6605B6A-BE43-0EE0-84BC-60DC004DA57A}"/>
              </a:ext>
            </a:extLst>
          </p:cNvPr>
          <p:cNvSpPr/>
          <p:nvPr/>
        </p:nvSpPr>
        <p:spPr>
          <a:xfrm>
            <a:off x="4697416" y="4342232"/>
            <a:ext cx="3120705" cy="524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98797F08-80E1-9991-BE85-874972364001}"/>
              </a:ext>
            </a:extLst>
          </p:cNvPr>
          <p:cNvSpPr/>
          <p:nvPr/>
        </p:nvSpPr>
        <p:spPr>
          <a:xfrm>
            <a:off x="3733101" y="2810312"/>
            <a:ext cx="755009" cy="35882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C281E7-8F6B-4829-AFDC-927D946E7963}"/>
              </a:ext>
            </a:extLst>
          </p:cNvPr>
          <p:cNvSpPr txBox="1"/>
          <p:nvPr/>
        </p:nvSpPr>
        <p:spPr>
          <a:xfrm>
            <a:off x="8019807" y="4342232"/>
            <a:ext cx="4172193" cy="649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b="1" dirty="0">
                <a:solidFill>
                  <a:srgbClr val="FF0000"/>
                </a:solidFill>
              </a:rPr>
              <a:t>类模块</a:t>
            </a:r>
            <a:r>
              <a:rPr lang="en-US" altLang="zh-CN" sz="2800" b="1" dirty="0">
                <a:solidFill>
                  <a:srgbClr val="FF0000"/>
                </a:solidFill>
              </a:rPr>
              <a:t>Python</a:t>
            </a:r>
            <a:r>
              <a:rPr lang="zh-CN" altLang="en-US" sz="2800" b="1" dirty="0">
                <a:solidFill>
                  <a:srgbClr val="FF0000"/>
                </a:solidFill>
              </a:rPr>
              <a:t>更占优势！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0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flipH="1"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4671827"/>
              <a:gd name="connsiteX1" fmla="*/ 12192000 w 12192000"/>
              <a:gd name="connsiteY1" fmla="*/ 0 h 4671827"/>
              <a:gd name="connsiteX2" fmla="*/ 12192000 w 12192000"/>
              <a:gd name="connsiteY2" fmla="*/ 4220738 h 4671827"/>
              <a:gd name="connsiteX3" fmla="*/ 11806286 w 12192000"/>
              <a:gd name="connsiteY3" fmla="*/ 4326250 h 4671827"/>
              <a:gd name="connsiteX4" fmla="*/ 6545772 w 12192000"/>
              <a:gd name="connsiteY4" fmla="*/ 4460421 h 4671827"/>
              <a:gd name="connsiteX5" fmla="*/ 173496 w 12192000"/>
              <a:gd name="connsiteY5" fmla="*/ 1290398 h 4671827"/>
              <a:gd name="connsiteX6" fmla="*/ 0 w 12192000"/>
              <a:gd name="connsiteY6" fmla="*/ 1100569 h 467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71827">
                <a:moveTo>
                  <a:pt x="0" y="0"/>
                </a:moveTo>
                <a:lnTo>
                  <a:pt x="12192000" y="0"/>
                </a:lnTo>
                <a:lnTo>
                  <a:pt x="12192000" y="4220738"/>
                </a:lnTo>
                <a:lnTo>
                  <a:pt x="11806286" y="4326250"/>
                </a:lnTo>
                <a:cubicBezTo>
                  <a:pt x="10241460" y="4721685"/>
                  <a:pt x="8426722" y="4793184"/>
                  <a:pt x="6545772" y="4460421"/>
                </a:cubicBezTo>
                <a:cubicBezTo>
                  <a:pt x="3881092" y="3989006"/>
                  <a:pt x="1619589" y="2801096"/>
                  <a:pt x="173496" y="1290398"/>
                </a:cubicBezTo>
                <a:lnTo>
                  <a:pt x="0" y="1100569"/>
                </a:lnTo>
                <a:close/>
              </a:path>
            </a:pathLst>
          </a:custGeom>
          <a:blipFill>
            <a:blip r:embed="rId3"/>
            <a:srcRect/>
            <a:stretch>
              <a:fillRect t="-64008" b="-640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 rot="269089" flipH="1">
            <a:off x="874244" y="367095"/>
            <a:ext cx="11259722" cy="3539814"/>
          </a:xfrm>
          <a:custGeom>
            <a:avLst/>
            <a:gdLst>
              <a:gd name="connsiteX0" fmla="*/ 63319 w 11259722"/>
              <a:gd name="connsiteY0" fmla="*/ 0 h 3539814"/>
              <a:gd name="connsiteX1" fmla="*/ 0 w 11259722"/>
              <a:gd name="connsiteY1" fmla="*/ 807280 h 3539814"/>
              <a:gd name="connsiteX2" fmla="*/ 139927 w 11259722"/>
              <a:gd name="connsiteY2" fmla="*/ 923427 h 3539814"/>
              <a:gd name="connsiteX3" fmla="*/ 6302853 w 11259722"/>
              <a:gd name="connsiteY3" fmla="*/ 3361506 h 3539814"/>
              <a:gd name="connsiteX4" fmla="*/ 11019732 w 11259722"/>
              <a:gd name="connsiteY4" fmla="*/ 3360474 h 3539814"/>
              <a:gd name="connsiteX5" fmla="*/ 11259722 w 11259722"/>
              <a:gd name="connsiteY5" fmla="*/ 3316005 h 3539814"/>
              <a:gd name="connsiteX6" fmla="*/ 11044360 w 11259722"/>
              <a:gd name="connsiteY6" fmla="*/ 3334015 h 3539814"/>
              <a:gd name="connsiteX7" fmla="*/ 6396216 w 11259722"/>
              <a:gd name="connsiteY7" fmla="*/ 2970339 h 3539814"/>
              <a:gd name="connsiteX8" fmla="*/ 225389 w 11259722"/>
              <a:gd name="connsiteY8" fmla="*/ 152469 h 353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59722" h="3539814">
                <a:moveTo>
                  <a:pt x="63319" y="0"/>
                </a:moveTo>
                <a:lnTo>
                  <a:pt x="0" y="807280"/>
                </a:lnTo>
                <a:lnTo>
                  <a:pt x="139927" y="923427"/>
                </a:lnTo>
                <a:cubicBezTo>
                  <a:pt x="1606641" y="2084849"/>
                  <a:pt x="3775497" y="2988747"/>
                  <a:pt x="6302853" y="3361506"/>
                </a:cubicBezTo>
                <a:cubicBezTo>
                  <a:pt x="7967934" y="3607088"/>
                  <a:pt x="9581728" y="3591615"/>
                  <a:pt x="11019732" y="3360474"/>
                </a:cubicBezTo>
                <a:lnTo>
                  <a:pt x="11259722" y="3316005"/>
                </a:lnTo>
                <a:lnTo>
                  <a:pt x="11044360" y="3334015"/>
                </a:lnTo>
                <a:cubicBezTo>
                  <a:pt x="9611604" y="3423398"/>
                  <a:pt x="8020297" y="3312090"/>
                  <a:pt x="6396216" y="2970339"/>
                </a:cubicBezTo>
                <a:cubicBezTo>
                  <a:pt x="3766752" y="2417028"/>
                  <a:pt x="1580351" y="1370964"/>
                  <a:pt x="225389" y="152469"/>
                </a:cubicBezTo>
                <a:close/>
              </a:path>
            </a:pathLst>
          </a:custGeom>
          <a:solidFill>
            <a:srgbClr val="008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3084" y="4179401"/>
            <a:ext cx="672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Source Han Sans CN"/>
                <a:ea typeface="+mj-ea"/>
                <a:cs typeface="+mn-cs"/>
              </a:rPr>
              <a:t>请老师批评指正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873B"/>
              </a:solidFill>
              <a:effectLst/>
              <a:uLnTx/>
              <a:uFillTx/>
              <a:latin typeface="Source Han Sans CN"/>
              <a:ea typeface="+mj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084" y="4822790"/>
            <a:ext cx="426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Thanks  for  your  listening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873B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34190" y="4822790"/>
            <a:ext cx="40934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888481" y="3912435"/>
            <a:ext cx="5294530" cy="2945565"/>
          </a:xfrm>
          <a:prstGeom prst="rect">
            <a:avLst/>
          </a:prstGeom>
          <a:blipFill dpi="0" rotWithShape="1">
            <a:blip r:embed="rId4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240617-992C-BFDA-F754-5906BD323ABF}"/>
              </a:ext>
            </a:extLst>
          </p:cNvPr>
          <p:cNvSpPr txBox="1"/>
          <p:nvPr/>
        </p:nvSpPr>
        <p:spPr>
          <a:xfrm>
            <a:off x="753084" y="5426367"/>
            <a:ext cx="1061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>
                <a:solidFill>
                  <a:srgbClr val="00873B"/>
                </a:solidFill>
                <a:latin typeface="+mj-ea"/>
                <a:ea typeface="+mj-ea"/>
              </a:rPr>
              <a:t>题目：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2——Python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73B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编程语言设计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形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290"/>
          <a:stretch>
            <a:fillRect/>
          </a:stretch>
        </p:blipFill>
        <p:spPr>
          <a:xfrm>
            <a:off x="6293617" y="965329"/>
            <a:ext cx="4782000" cy="5532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1" r="25984"/>
          <a:stretch>
            <a:fillRect/>
          </a:stretch>
        </p:blipFill>
        <p:spPr>
          <a:xfrm flipH="1">
            <a:off x="-2" y="0"/>
            <a:ext cx="478857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83696" y="1028700"/>
            <a:ext cx="1152768" cy="2005100"/>
          </a:xfrm>
          <a:prstGeom prst="rect">
            <a:avLst/>
          </a:prstGeom>
          <a:noFill/>
          <a:ln w="5715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3696" y="1149430"/>
            <a:ext cx="1107717" cy="17313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CN"/>
                <a:ea typeface="+mj-ea"/>
                <a:cs typeface="+mn-cs"/>
                <a:sym typeface="思源黑体 CN Medium" panose="020B0600000000000000" pitchFamily="34" charset="-122"/>
              </a:rPr>
              <a:t>目录</a:t>
            </a:r>
          </a:p>
        </p:txBody>
      </p:sp>
      <p:sp>
        <p:nvSpPr>
          <p:cNvPr id="10" name="矩形 9"/>
          <p:cNvSpPr/>
          <p:nvPr/>
        </p:nvSpPr>
        <p:spPr>
          <a:xfrm>
            <a:off x="4188876" y="2476558"/>
            <a:ext cx="366829" cy="1267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727272"/>
                </a:solidFill>
                <a:effectLst/>
                <a:uLnTx/>
                <a:uFillTx/>
                <a:latin typeface="Arial" panose="020B0604020202020204"/>
                <a:cs typeface="+mn-cs"/>
              </a:rPr>
              <a:t>CONTENTS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727272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87974" y="1277"/>
            <a:ext cx="162349" cy="68567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321964" y="1343855"/>
            <a:ext cx="4845237" cy="4170289"/>
            <a:chOff x="6333271" y="1149430"/>
            <a:chExt cx="3961848" cy="3512642"/>
          </a:xfrm>
        </p:grpSpPr>
        <p:sp>
          <p:nvSpPr>
            <p:cNvPr id="27" name="文本框 26"/>
            <p:cNvSpPr txBox="1"/>
            <p:nvPr/>
          </p:nvSpPr>
          <p:spPr>
            <a:xfrm>
              <a:off x="6773931" y="1596597"/>
              <a:ext cx="3520196" cy="5847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73B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Python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73B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编译概述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73931" y="2836947"/>
              <a:ext cx="3521188" cy="5847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73B"/>
                  </a:solidFill>
                  <a:effectLst/>
                  <a:uLnTx/>
                  <a:uFillTx/>
                  <a:latin typeface="+mj-ea"/>
                  <a:ea typeface="+mj-ea"/>
                  <a:cs typeface="+mn-ea"/>
                  <a:sym typeface="+mn-lt"/>
                </a:rPr>
                <a:t>基于类模块的改进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72789" y="4077297"/>
              <a:ext cx="3521188" cy="5847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defRPr/>
              </a:pPr>
              <a:r>
                <a:rPr lang="zh-CN" altLang="en-US" sz="3200" b="1" dirty="0">
                  <a:solidFill>
                    <a:srgbClr val="00873B"/>
                  </a:solidFill>
                  <a:latin typeface="+mj-ea"/>
                  <a:ea typeface="+mj-ea"/>
                  <a:cs typeface="+mn-ea"/>
                  <a:sym typeface="+mn-lt"/>
                </a:rPr>
                <a:t>实验结果和结论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333271" y="1149430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27272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rPr>
                <a:t>1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7272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6516952" y="1392434"/>
              <a:ext cx="432738" cy="4701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6333271" y="2458735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27272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rPr>
                <a:t>2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7272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6516952" y="2701739"/>
              <a:ext cx="432738" cy="4701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6333271" y="3698997"/>
              <a:ext cx="800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27272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rPr>
                <a:t>3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27272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>
              <a:off x="6516952" y="3942001"/>
              <a:ext cx="432738" cy="47015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Python</a:t>
            </a:r>
            <a:r>
              <a:rPr lang="zh-CN" altLang="en-US" dirty="0"/>
              <a:t>编译概述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7646984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en-US" altLang="zh-CN" sz="2800" dirty="0"/>
              <a:t>Python</a:t>
            </a:r>
            <a:r>
              <a:rPr lang="zh-CN" altLang="en-US" sz="2800" dirty="0"/>
              <a:t>在编译过程的阶段：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lvl="2"/>
            <a:r>
              <a:rPr lang="en-US" altLang="zh-CN" sz="2800" dirty="0"/>
              <a:t>1</a:t>
            </a:r>
            <a:r>
              <a:rPr lang="zh-CN" altLang="en-US" sz="2800" dirty="0"/>
              <a:t>：词法分析</a:t>
            </a:r>
            <a:endParaRPr lang="en-US" altLang="zh-CN" sz="2800" dirty="0"/>
          </a:p>
          <a:p>
            <a:pPr lvl="2"/>
            <a:r>
              <a:rPr lang="en-US" altLang="zh-CN" sz="2800" dirty="0"/>
              <a:t>2</a:t>
            </a:r>
            <a:r>
              <a:rPr lang="zh-CN" altLang="en-US" sz="2800" dirty="0"/>
              <a:t>：语法分析</a:t>
            </a:r>
            <a:endParaRPr lang="en-US" altLang="zh-CN" sz="2800" dirty="0"/>
          </a:p>
          <a:p>
            <a:pPr lvl="2"/>
            <a:r>
              <a:rPr lang="en-US" altLang="zh-CN" sz="2800" dirty="0"/>
              <a:t>3</a:t>
            </a:r>
            <a:r>
              <a:rPr lang="zh-CN" altLang="en-US" sz="2800" dirty="0"/>
              <a:t>：语义分析</a:t>
            </a:r>
            <a:endParaRPr lang="en-US" altLang="zh-CN" sz="2800" dirty="0"/>
          </a:p>
          <a:p>
            <a:pPr lvl="2"/>
            <a:r>
              <a:rPr lang="en-US" altLang="zh-CN" sz="2800" dirty="0"/>
              <a:t>4</a:t>
            </a:r>
            <a:r>
              <a:rPr lang="zh-CN" altLang="en-US" sz="2800" dirty="0"/>
              <a:t>：中间代码生成</a:t>
            </a:r>
            <a:endParaRPr lang="en-US" altLang="zh-CN" sz="2800" dirty="0"/>
          </a:p>
          <a:p>
            <a:pPr lvl="2"/>
            <a:r>
              <a:rPr lang="en-US" altLang="zh-CN" sz="2800" dirty="0"/>
              <a:t>5</a:t>
            </a:r>
            <a:r>
              <a:rPr lang="zh-CN" altLang="en-US" sz="2800" dirty="0"/>
              <a:t>：代码优化</a:t>
            </a:r>
            <a:endParaRPr lang="en-US" altLang="zh-CN" sz="2800" dirty="0"/>
          </a:p>
          <a:p>
            <a:pPr lvl="2"/>
            <a:r>
              <a:rPr lang="en-US" altLang="zh-CN" sz="2800" dirty="0"/>
              <a:t>6</a:t>
            </a:r>
            <a:r>
              <a:rPr lang="zh-CN" altLang="en-US" sz="2800" dirty="0"/>
              <a:t>：目标代码生成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fontAlgn="auto"/>
            <a:r>
              <a:rPr lang="zh-CN" altLang="en-US" sz="2800" dirty="0"/>
              <a:t>每个阶段对应着不同的输入和输出</a:t>
            </a:r>
            <a:endParaRPr lang="en-US" altLang="zh-CN" sz="2800" dirty="0"/>
          </a:p>
          <a:p>
            <a:pPr fontAlgn="auto"/>
            <a:r>
              <a:rPr lang="zh-CN" altLang="en-US" sz="2800" dirty="0"/>
              <a:t>具体内容如右图所示</a:t>
            </a:r>
            <a:endParaRPr lang="en-US" altLang="zh-CN" sz="2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821108-8F0D-06E9-4772-17016745A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93" y="-36340"/>
            <a:ext cx="4755216" cy="69306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zh-CN" altLang="en-US" dirty="0"/>
              <a:t>：基于类模块的改进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11844707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dirty="0"/>
              <a:t>改进的阶段内容：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rgbClr val="FF0000"/>
                </a:solidFill>
              </a:rPr>
              <a:t>Lexer</a:t>
            </a:r>
            <a:r>
              <a:rPr lang="zh-CN" altLang="en-US" sz="2800" b="1" dirty="0">
                <a:solidFill>
                  <a:srgbClr val="FF0000"/>
                </a:solidFill>
              </a:rPr>
              <a:t>（词法分析器）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rgbClr val="FF0000"/>
                </a:solidFill>
              </a:rPr>
              <a:t>SyntaxAnalyzer</a:t>
            </a:r>
            <a:r>
              <a:rPr lang="zh-CN" altLang="en-US" sz="2800" b="1" dirty="0">
                <a:solidFill>
                  <a:srgbClr val="FF0000"/>
                </a:solidFill>
              </a:rPr>
              <a:t>（语法分析器）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solidFill>
                  <a:srgbClr val="FF0000"/>
                </a:solidFill>
              </a:rPr>
              <a:t>IOExtension</a:t>
            </a:r>
            <a:r>
              <a:rPr lang="zh-CN" altLang="en-US" sz="2800" b="1" dirty="0">
                <a:solidFill>
                  <a:srgbClr val="FF0000"/>
                </a:solidFill>
              </a:rPr>
              <a:t>（代码优化</a:t>
            </a:r>
            <a:r>
              <a:rPr lang="en-US" altLang="zh-CN" sz="2800" b="1" dirty="0">
                <a:solidFill>
                  <a:srgbClr val="FF0000"/>
                </a:solidFill>
              </a:rPr>
              <a:t>——I/O</a:t>
            </a:r>
            <a:r>
              <a:rPr lang="zh-CN" altLang="en-US" sz="2800" b="1" dirty="0">
                <a:solidFill>
                  <a:srgbClr val="FF0000"/>
                </a:solidFill>
              </a:rPr>
              <a:t>格式化输入输出）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fontAlgn="auto"/>
            <a:endParaRPr lang="en-US" altLang="zh-CN" sz="2800" dirty="0"/>
          </a:p>
          <a:p>
            <a:pPr fontAlgn="auto"/>
            <a:r>
              <a:rPr lang="zh-CN" altLang="en-US" sz="2800" dirty="0"/>
              <a:t>设计的类模块：共</a:t>
            </a:r>
            <a:r>
              <a:rPr lang="en-US" altLang="zh-CN" sz="2800" dirty="0"/>
              <a:t>13</a:t>
            </a:r>
            <a:r>
              <a:rPr lang="zh-CN" altLang="en-US" sz="2800" dirty="0"/>
              <a:t>个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fontAlgn="auto"/>
            <a:r>
              <a:rPr lang="zh-CN" altLang="en-US" sz="2800" dirty="0"/>
              <a:t>引入的依赖包：包括</a:t>
            </a:r>
            <a:r>
              <a:rPr lang="en-US" altLang="zh-CN" sz="2800" dirty="0"/>
              <a:t>re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ast</a:t>
            </a:r>
            <a:r>
              <a:rPr lang="zh-CN" altLang="en-US" sz="2800" dirty="0"/>
              <a:t>、</a:t>
            </a:r>
            <a:r>
              <a:rPr lang="en-US" altLang="zh-CN" sz="2800" dirty="0"/>
              <a:t>autopep8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textwrap</a:t>
            </a:r>
            <a:r>
              <a:rPr lang="zh-CN" altLang="en-US" sz="2800" dirty="0"/>
              <a:t>、</a:t>
            </a:r>
            <a:r>
              <a:rPr lang="en-US" altLang="zh-CN" sz="2800" dirty="0"/>
              <a:t>numpy</a:t>
            </a:r>
            <a:r>
              <a:rPr lang="zh-CN" altLang="en-US" sz="2800" dirty="0"/>
              <a:t>、</a:t>
            </a:r>
            <a:r>
              <a:rPr lang="en-US" altLang="zh-CN" sz="2800" dirty="0"/>
              <a:t>inspect</a:t>
            </a:r>
            <a:r>
              <a:rPr lang="zh-CN" altLang="en-US" sz="2800" dirty="0"/>
              <a:t>、</a:t>
            </a:r>
            <a:r>
              <a:rPr lang="en-US" altLang="zh-CN" sz="2800" dirty="0"/>
              <a:t>threading</a:t>
            </a:r>
            <a:r>
              <a:rPr lang="zh-CN" altLang="en-US" sz="2800" dirty="0"/>
              <a:t>、</a:t>
            </a:r>
            <a:r>
              <a:rPr lang="en-US" altLang="zh-CN" sz="2800" dirty="0"/>
              <a:t>time</a:t>
            </a:r>
            <a:r>
              <a:rPr lang="zh-CN" altLang="en-US" sz="2800" dirty="0"/>
              <a:t>、</a:t>
            </a:r>
            <a:r>
              <a:rPr lang="en-US" altLang="zh-CN" sz="2800" dirty="0"/>
              <a:t>datetime</a:t>
            </a:r>
            <a:r>
              <a:rPr lang="zh-CN" altLang="en-US" sz="2800" dirty="0"/>
              <a:t>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1408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zh-CN" altLang="en-US" dirty="0"/>
              <a:t>：基于类模块的改进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11844707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en-US" altLang="zh-CN" sz="2800" dirty="0" err="1"/>
              <a:t>Lexer</a:t>
            </a:r>
            <a:r>
              <a:rPr lang="zh-CN" altLang="en-US" sz="2800" dirty="0"/>
              <a:t>：词法分析器，用于对输入的代码进行高亮显示。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SyntaxAnalyzer</a:t>
            </a:r>
            <a:r>
              <a:rPr lang="zh-CN" altLang="en-US" sz="2800" dirty="0"/>
              <a:t>：语法分析器，用于解析和分析输入代码的语法结构。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IOExtension</a:t>
            </a:r>
            <a:r>
              <a:rPr lang="zh-CN" altLang="en-US" sz="2800" dirty="0"/>
              <a:t>：输入输出扩展模块，包含格式化输入和输出的方法。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DataStructureExtension</a:t>
            </a:r>
            <a:r>
              <a:rPr lang="zh-CN" altLang="en-US" sz="2800" dirty="0"/>
              <a:t>：数据结构扩展模块，用于处理整数数组、浮点数数组、字符串列表和字典结构。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ErrorHandling</a:t>
            </a:r>
            <a:r>
              <a:rPr lang="zh-CN" altLang="en-US" sz="2800" dirty="0"/>
              <a:t>：错误处理模块，包含处理除零错误、索引错误、键错误和类型错误的方法。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r>
              <a:rPr lang="en-US" altLang="zh-CN" sz="2800" dirty="0" err="1"/>
              <a:t>AdvancedFeatures</a:t>
            </a:r>
            <a:r>
              <a:rPr lang="zh-CN" altLang="en-US" sz="2800" dirty="0"/>
              <a:t>：高级功能扩展模块，提供数组运算、统计和幂运算等。</a:t>
            </a:r>
          </a:p>
          <a:p>
            <a:pPr fontAlgn="auto"/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2482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zh-CN" altLang="en-US" dirty="0"/>
              <a:t>：基于类模块的改进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11844707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en-US" altLang="zh-CN" sz="2800" dirty="0" err="1"/>
              <a:t>FunctionSignature</a:t>
            </a:r>
            <a:r>
              <a:rPr lang="zh-CN" altLang="en-US" sz="2800" dirty="0"/>
              <a:t>：函数签名模块，用于获取函数的签名信息。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CodeFormatter</a:t>
            </a:r>
            <a:r>
              <a:rPr lang="zh-CN" altLang="en-US" sz="2800" dirty="0"/>
              <a:t>：代码格式化模块，用于自动格式化输入的代码。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FileOperations</a:t>
            </a:r>
            <a:r>
              <a:rPr lang="zh-CN" altLang="en-US" sz="2800" dirty="0"/>
              <a:t>：文件操作模块，包含读取和写入文件的方法。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MathOperations</a:t>
            </a:r>
            <a:r>
              <a:rPr lang="zh-CN" altLang="en-US" sz="2800" dirty="0"/>
              <a:t>：数学操作模块，提供阶乘等高级数学计算。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 err="1"/>
              <a:t>DateTimeOperations</a:t>
            </a:r>
            <a:r>
              <a:rPr lang="zh-CN" altLang="en-US" sz="2800" dirty="0"/>
              <a:t>：日期时间操作模块，支持当前日期时间获取和计算。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/>
              <a:t>Encryption</a:t>
            </a:r>
            <a:r>
              <a:rPr lang="zh-CN" altLang="en-US" sz="2800" dirty="0"/>
              <a:t>：加密解密模块，提供文本加密和解密功能。</a:t>
            </a:r>
            <a:endParaRPr lang="en-US" altLang="zh-CN" sz="2800" dirty="0"/>
          </a:p>
          <a:p>
            <a:pPr fontAlgn="auto"/>
            <a:endParaRPr lang="zh-CN" altLang="en-US" sz="2800" dirty="0"/>
          </a:p>
          <a:p>
            <a:pPr fontAlgn="auto"/>
            <a:r>
              <a:rPr lang="en-US" altLang="zh-CN" sz="2800" dirty="0"/>
              <a:t>Logging</a:t>
            </a:r>
            <a:r>
              <a:rPr lang="zh-CN" altLang="en-US" sz="2800" dirty="0"/>
              <a:t>：日志记录模块，用于记录操作的日志信息。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633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zh-CN" altLang="en-US" dirty="0"/>
              <a:t>：基于类模块的改进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11844707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dirty="0"/>
              <a:t>改进示例</a:t>
            </a:r>
            <a:r>
              <a:rPr lang="en-US" altLang="zh-CN" sz="2800" dirty="0"/>
              <a:t>——</a:t>
            </a:r>
            <a:r>
              <a:rPr lang="zh-CN" altLang="en-US" sz="2800" dirty="0"/>
              <a:t>语法分析器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fontAlgn="auto"/>
            <a:r>
              <a:rPr lang="zh-CN" altLang="en-US" sz="2800" dirty="0"/>
              <a:t>具备的函数：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初始化函数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init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获取函数名函数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get_function_signatures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格式化函数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format_code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获取抽象语法树函数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get_ast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20ADE-0A49-9739-1114-281165CC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94" y="1017592"/>
            <a:ext cx="6326930" cy="56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7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zh-CN" altLang="en-US" dirty="0"/>
              <a:t>：基于类模块的改进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11844707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dirty="0"/>
              <a:t>改进示例</a:t>
            </a:r>
            <a:r>
              <a:rPr lang="en-US" altLang="zh-CN" sz="2800" dirty="0"/>
              <a:t>——</a:t>
            </a:r>
            <a:r>
              <a:rPr lang="zh-CN" altLang="en-US" sz="2800" dirty="0"/>
              <a:t>语法分析器</a:t>
            </a:r>
            <a:endParaRPr lang="en-US" altLang="zh-CN" sz="2800" dirty="0"/>
          </a:p>
          <a:p>
            <a:pPr fontAlgn="auto"/>
            <a:endParaRPr lang="en-US" altLang="zh-CN" sz="2800" dirty="0"/>
          </a:p>
          <a:p>
            <a:pPr fontAlgn="auto"/>
            <a:r>
              <a:rPr lang="zh-CN" altLang="en-US" sz="2800" dirty="0"/>
              <a:t>具备的函数：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格式化输入函数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formatted_input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 fontAlgn="auto">
              <a:buFont typeface="Wingdings" panose="05000000000000000000" pitchFamily="2" charset="2"/>
              <a:buChar char="l"/>
            </a:pPr>
            <a:r>
              <a:rPr lang="zh-CN" altLang="en-US" sz="2800" dirty="0"/>
              <a:t>格式化输出函数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 err="1"/>
              <a:t>formatted_output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990AA1-6143-778C-E857-A60A5545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97" y="68552"/>
            <a:ext cx="5226437" cy="65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9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zh-CN" altLang="en-US" dirty="0"/>
              <a:t>：实验结果和结论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517" y="1017592"/>
            <a:ext cx="7646984" cy="5611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/>
            <a:r>
              <a:rPr lang="zh-CN" altLang="en-US" sz="2800" b="1" dirty="0"/>
              <a:t>类模块测试案例：</a:t>
            </a:r>
            <a:endParaRPr lang="en-US" altLang="zh-CN" sz="2800" b="1" dirty="0"/>
          </a:p>
          <a:p>
            <a:pPr fontAlgn="auto"/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函数签名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高级功能扩展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异常报错处理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语法树生成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en-US" altLang="zh-CN" sz="2800" b="1" dirty="0"/>
              <a:t>I/O</a:t>
            </a:r>
            <a:r>
              <a:rPr lang="zh-CN" altLang="en-US" sz="2800" b="1" dirty="0"/>
              <a:t>格式化</a:t>
            </a: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 fontAlgn="auto">
              <a:buFont typeface="Arial" panose="020B0604020202020204" pitchFamily="34" charset="0"/>
              <a:buChar char="•"/>
            </a:pPr>
            <a:r>
              <a:rPr lang="zh-CN" altLang="en-US" sz="2800" b="1" dirty="0"/>
              <a:t>高亮</a:t>
            </a:r>
            <a:endParaRPr lang="en-US" altLang="zh-CN" sz="2800" b="1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D4E6C10-FC28-9E4F-E17D-347F0B17E894}"/>
              </a:ext>
            </a:extLst>
          </p:cNvPr>
          <p:cNvSpPr/>
          <p:nvPr/>
        </p:nvSpPr>
        <p:spPr>
          <a:xfrm>
            <a:off x="3323325" y="6136368"/>
            <a:ext cx="3120705" cy="524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CFBFD2-39BF-DDF1-A64B-0C747FDB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30" y="5987214"/>
            <a:ext cx="5753903" cy="6287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6B442B-914D-8BC4-36EE-3AFE9E5C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4906"/>
            <a:ext cx="6077798" cy="136226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0EDB7075-530D-E244-635D-8FD4C8354B1A}"/>
              </a:ext>
            </a:extLst>
          </p:cNvPr>
          <p:cNvSpPr/>
          <p:nvPr/>
        </p:nvSpPr>
        <p:spPr>
          <a:xfrm>
            <a:off x="3323324" y="1896039"/>
            <a:ext cx="3120705" cy="524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2A4BAE-3870-30A3-F5B0-94FF973F1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82" y="3186630"/>
            <a:ext cx="5620534" cy="1295581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8A5E320C-DA4D-6813-8D2D-C2DFBE0355D2}"/>
              </a:ext>
            </a:extLst>
          </p:cNvPr>
          <p:cNvSpPr/>
          <p:nvPr/>
        </p:nvSpPr>
        <p:spPr>
          <a:xfrm>
            <a:off x="3304497" y="3616334"/>
            <a:ext cx="3120705" cy="524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DF33F5-4F17-E7FE-9D8D-CFCF0AEFC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203" y="5069818"/>
            <a:ext cx="5677692" cy="838317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EDF22280-81E0-2D0C-AF12-A937375C015B}"/>
              </a:ext>
            </a:extLst>
          </p:cNvPr>
          <p:cNvSpPr/>
          <p:nvPr/>
        </p:nvSpPr>
        <p:spPr>
          <a:xfrm>
            <a:off x="3304498" y="5315978"/>
            <a:ext cx="3120705" cy="5244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845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OGI4NjI5OTBmMDM1ODFlMDkzNDFlZTFiMWNhZWU5ZT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6ec5264-637f-4a18-97cb-de0571693a84"/>
</p:tagLst>
</file>

<file path=ppt/theme/theme1.xml><?xml version="1.0" encoding="utf-8"?>
<a:theme xmlns:a="http://schemas.openxmlformats.org/drawingml/2006/main" name="Office 主题​​">
  <a:themeElements>
    <a:clrScheme name="农大配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873B"/>
      </a:accent1>
      <a:accent2>
        <a:srgbClr val="5EBA7C"/>
      </a:accent2>
      <a:accent3>
        <a:srgbClr val="D6812C"/>
      </a:accent3>
      <a:accent4>
        <a:srgbClr val="727272"/>
      </a:accent4>
      <a:accent5>
        <a:srgbClr val="9F9F9F"/>
      </a:accent5>
      <a:accent6>
        <a:srgbClr val="C1C1C1"/>
      </a:accent6>
      <a:hlink>
        <a:srgbClr val="4472C4"/>
      </a:hlink>
      <a:folHlink>
        <a:srgbClr val="BFBFBF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552</Words>
  <Application>Microsoft Office PowerPoint</Application>
  <PresentationFormat>宽屏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Source Han Sans CN</vt:lpstr>
      <vt:lpstr>等线</vt:lpstr>
      <vt:lpstr>思源黑体 CN Light</vt:lpstr>
      <vt:lpstr>Arial</vt:lpstr>
      <vt:lpstr>Segoe UI Light</vt:lpstr>
      <vt:lpstr>Wingdings</vt:lpstr>
      <vt:lpstr>Office 主题​​</vt:lpstr>
      <vt:lpstr>PowerPoint 演示文稿</vt:lpstr>
      <vt:lpstr>PowerPoint 演示文稿</vt:lpstr>
      <vt:lpstr>1：Python编译概述</vt:lpstr>
      <vt:lpstr>2：基于类模块的改进</vt:lpstr>
      <vt:lpstr>2：基于类模块的改进</vt:lpstr>
      <vt:lpstr>2：基于类模块的改进</vt:lpstr>
      <vt:lpstr>2：基于类模块的改进</vt:lpstr>
      <vt:lpstr>2：基于类模块的改进</vt:lpstr>
      <vt:lpstr>3：实验结果和结论</vt:lpstr>
      <vt:lpstr>3：实验结果和结论</vt:lpstr>
      <vt:lpstr>3：实验结果和结论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13126757211@163.com</dc:creator>
  <cp:lastModifiedBy>Morley Olsen</cp:lastModifiedBy>
  <cp:revision>430</cp:revision>
  <dcterms:created xsi:type="dcterms:W3CDTF">2019-01-10T06:16:00Z</dcterms:created>
  <dcterms:modified xsi:type="dcterms:W3CDTF">2024-07-06T19:20:35Z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4791E30F5B8D4B718A19E7503656A073_12</vt:lpwstr>
  </property>
  <property fmtid="{D5CDD505-2E9C-101B-9397-08002B2CF9AE}" pid="3" name="KSOProductBuildVer">
    <vt:lpwstr>2052-12.1.0.15712</vt:lpwstr>
  </property>
</Properties>
</file>